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8" r:id="rId2"/>
    <p:sldId id="269" r:id="rId3"/>
    <p:sldId id="263" r:id="rId4"/>
    <p:sldId id="265" r:id="rId5"/>
    <p:sldId id="266" r:id="rId6"/>
    <p:sldId id="267" r:id="rId7"/>
    <p:sldId id="264" r:id="rId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D00"/>
    <a:srgbClr val="F3DE20"/>
    <a:srgbClr val="FFE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302"/>
    <p:restoredTop sz="96461"/>
  </p:normalViewPr>
  <p:slideViewPr>
    <p:cSldViewPr snapToGrid="0">
      <p:cViewPr>
        <p:scale>
          <a:sx n="174" d="100"/>
          <a:sy n="174" d="100"/>
        </p:scale>
        <p:origin x="208" y="10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4716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1D286689-39A7-8225-171B-AD02CB6DDF75}"/>
              </a:ext>
            </a:extLst>
          </p:cNvPr>
          <p:cNvSpPr>
            <a:spLocks noGrp="1"/>
          </p:cNvSpPr>
          <p:nvPr>
            <p:ph type="pic" sz="quarter" idx="10"/>
          </p:nvPr>
        </p:nvSpPr>
        <p:spPr>
          <a:xfrm>
            <a:off x="779462" y="1693863"/>
            <a:ext cx="6775451" cy="4302125"/>
          </a:xfrm>
          <a:ln w="25400">
            <a:solidFill>
              <a:schemeClr val="dk1"/>
            </a:solidFill>
          </a:ln>
        </p:spPr>
        <p:txBody>
          <a:bodyPr/>
          <a:lstStyle/>
          <a:p>
            <a:endParaRPr lang="de-DE"/>
          </a:p>
        </p:txBody>
      </p:sp>
      <p:sp>
        <p:nvSpPr>
          <p:cNvPr id="9" name="Textplatzhalter 8">
            <a:extLst>
              <a:ext uri="{FF2B5EF4-FFF2-40B4-BE49-F238E27FC236}">
                <a16:creationId xmlns:a16="http://schemas.microsoft.com/office/drawing/2014/main" id="{6DC399E4-062E-0C74-E862-46E4BE67BF7E}"/>
              </a:ext>
            </a:extLst>
          </p:cNvPr>
          <p:cNvSpPr>
            <a:spLocks noGrp="1"/>
          </p:cNvSpPr>
          <p:nvPr>
            <p:ph type="body" sz="quarter" idx="11"/>
          </p:nvPr>
        </p:nvSpPr>
        <p:spPr>
          <a:xfrm>
            <a:off x="765175" y="869950"/>
            <a:ext cx="6775451" cy="598488"/>
          </a:xfrm>
          <a:ln>
            <a:noFill/>
          </a:ln>
        </p:spPr>
        <p:style>
          <a:lnRef idx="2">
            <a:schemeClr val="dk1"/>
          </a:lnRef>
          <a:fillRef idx="1">
            <a:schemeClr val="lt1"/>
          </a:fillRef>
          <a:effectRef idx="0">
            <a:schemeClr val="dk1"/>
          </a:effectRef>
          <a:fontRef idx="minor">
            <a:schemeClr val="dk1"/>
          </a:fontRef>
        </p:style>
        <p:txBody>
          <a:bodyPr anchor="ctr" anchorCtr="0">
            <a:normAutofit/>
          </a:bodyPr>
          <a:lstStyle>
            <a:lvl1pPr marL="0" indent="0" algn="ctr">
              <a:buNone/>
              <a:defRPr sz="2400" b="1" cap="none" spc="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defRPr>
            </a:lvl1pPr>
            <a:lvl3pPr marL="914377" indent="0">
              <a:buNone/>
              <a:defRPr b="0" cap="none" spc="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defRPr>
            </a:lvl3pPr>
            <a:lvl4pPr marL="1371566" indent="0">
              <a:buNone/>
              <a:defRPr b="0" cap="none" spc="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defRPr>
            </a:lvl4pPr>
            <a:lvl5pPr marL="1828754" indent="0">
              <a:buNone/>
              <a:defRPr b="0" cap="none" spc="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defRPr>
            </a:lvl5pPr>
          </a:lstStyle>
          <a:p>
            <a:pPr lvl="0"/>
            <a:r>
              <a:rPr lang="de-DE" dirty="0"/>
              <a:t>Mastertextformat bearbeiten</a:t>
            </a:r>
          </a:p>
        </p:txBody>
      </p:sp>
      <p:sp>
        <p:nvSpPr>
          <p:cNvPr id="11" name="Textplatzhalter 10">
            <a:extLst>
              <a:ext uri="{FF2B5EF4-FFF2-40B4-BE49-F238E27FC236}">
                <a16:creationId xmlns:a16="http://schemas.microsoft.com/office/drawing/2014/main" id="{BBF92E7D-8140-4E3E-A236-E27DC029C04A}"/>
              </a:ext>
            </a:extLst>
          </p:cNvPr>
          <p:cNvSpPr>
            <a:spLocks noGrp="1"/>
          </p:cNvSpPr>
          <p:nvPr>
            <p:ph type="body" sz="quarter" idx="12"/>
          </p:nvPr>
        </p:nvSpPr>
        <p:spPr>
          <a:xfrm>
            <a:off x="7679614" y="2846330"/>
            <a:ext cx="3641725" cy="3149657"/>
          </a:xfrm>
        </p:spPr>
        <p:txBody>
          <a:bodyPr>
            <a:normAutofit/>
          </a:bodyPr>
          <a:lstStyle>
            <a:lvl1pPr marL="0" indent="0">
              <a:buNone/>
              <a:defRPr sz="2000">
                <a:latin typeface="Arial" panose="020B0604020202020204" pitchFamily="34" charset="0"/>
                <a:cs typeface="Arial" panose="020B0604020202020204" pitchFamily="34" charset="0"/>
              </a:defRPr>
            </a:lvl1pPr>
            <a:lvl2pPr marL="457189" indent="0">
              <a:buNone/>
              <a:defRPr sz="2000">
                <a:latin typeface="Arial" panose="020B0604020202020204" pitchFamily="34" charset="0"/>
                <a:cs typeface="Arial" panose="020B0604020202020204" pitchFamily="34" charset="0"/>
              </a:defRPr>
            </a:lvl2pPr>
            <a:lvl3pPr marL="914377" indent="0">
              <a:buNone/>
              <a:defRPr sz="2000">
                <a:latin typeface="Arial" panose="020B0604020202020204" pitchFamily="34" charset="0"/>
                <a:cs typeface="Arial" panose="020B0604020202020204" pitchFamily="34" charset="0"/>
              </a:defRPr>
            </a:lvl3pPr>
            <a:lvl4pPr marL="1371566" indent="0">
              <a:buNone/>
              <a:defRPr sz="2000">
                <a:latin typeface="Arial" panose="020B0604020202020204" pitchFamily="34" charset="0"/>
                <a:cs typeface="Arial" panose="020B0604020202020204" pitchFamily="34" charset="0"/>
              </a:defRPr>
            </a:lvl4pPr>
            <a:lvl5pPr marL="1828754" indent="0">
              <a:buNone/>
              <a:defRPr sz="2000">
                <a:latin typeface="Arial" panose="020B0604020202020204" pitchFamily="34" charset="0"/>
                <a:cs typeface="Arial" panose="020B0604020202020204" pitchFamily="34" charset="0"/>
              </a:defRPr>
            </a:lvl5pPr>
          </a:lstStyle>
          <a:p>
            <a:pPr lvl="0"/>
            <a:r>
              <a:rPr lang="de-DE" dirty="0"/>
              <a:t>Mastertextformat bearbeiten</a:t>
            </a:r>
          </a:p>
        </p:txBody>
      </p:sp>
      <p:pic>
        <p:nvPicPr>
          <p:cNvPr id="13" name="Grafik 12" descr="Ein Bild, das Schwarz, Dunkelheit enthält.&#10;&#10;KI-generierte Inhalte können fehlerhaft sein.">
            <a:extLst>
              <a:ext uri="{FF2B5EF4-FFF2-40B4-BE49-F238E27FC236}">
                <a16:creationId xmlns:a16="http://schemas.microsoft.com/office/drawing/2014/main" id="{778C13BB-487F-F283-F59B-52DC46B11D1F}"/>
              </a:ext>
            </a:extLst>
          </p:cNvPr>
          <p:cNvPicPr>
            <a:picLocks noChangeAspect="1"/>
          </p:cNvPicPr>
          <p:nvPr userDrawn="1"/>
        </p:nvPicPr>
        <p:blipFill>
          <a:blip r:embed="rId2"/>
          <a:stretch>
            <a:fillRect/>
          </a:stretch>
        </p:blipFill>
        <p:spPr>
          <a:xfrm>
            <a:off x="10416929" y="747923"/>
            <a:ext cx="1009897" cy="842543"/>
          </a:xfrm>
          <a:prstGeom prst="rect">
            <a:avLst/>
          </a:prstGeom>
        </p:spPr>
      </p:pic>
      <p:sp>
        <p:nvSpPr>
          <p:cNvPr id="15" name="Rechtwinkliges Dreieck 14">
            <a:hlinkClick r:id="" action="ppaction://hlinkshowjump?jump=nextslide"/>
            <a:extLst>
              <a:ext uri="{FF2B5EF4-FFF2-40B4-BE49-F238E27FC236}">
                <a16:creationId xmlns:a16="http://schemas.microsoft.com/office/drawing/2014/main" id="{F1338FA3-2188-08E1-F2A0-BA59883879D8}"/>
              </a:ext>
            </a:extLst>
          </p:cNvPr>
          <p:cNvSpPr/>
          <p:nvPr userDrawn="1"/>
        </p:nvSpPr>
        <p:spPr>
          <a:xfrm rot="13500000">
            <a:off x="11307912" y="3119770"/>
            <a:ext cx="618462" cy="618463"/>
          </a:xfrm>
          <a:prstGeom prst="rtTriangle">
            <a:avLst/>
          </a:prstGeom>
          <a:solidFill>
            <a:srgbClr val="FFDD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3" name="Grafik 2" descr="Ein Bild, das Schwarz, Dunkelheit enthält.&#10;&#10;KI-generierte Inhalte können fehlerhaft sein.">
            <a:extLst>
              <a:ext uri="{FF2B5EF4-FFF2-40B4-BE49-F238E27FC236}">
                <a16:creationId xmlns:a16="http://schemas.microsoft.com/office/drawing/2014/main" id="{9E4BFE44-E15B-3D6D-D3A3-97DB6A2C611B}"/>
              </a:ext>
            </a:extLst>
          </p:cNvPr>
          <p:cNvPicPr>
            <a:picLocks noChangeAspect="1"/>
          </p:cNvPicPr>
          <p:nvPr userDrawn="1"/>
        </p:nvPicPr>
        <p:blipFill>
          <a:blip r:embed="rId3"/>
          <a:stretch>
            <a:fillRect/>
          </a:stretch>
        </p:blipFill>
        <p:spPr>
          <a:xfrm>
            <a:off x="7679614" y="2269730"/>
            <a:ext cx="519825" cy="449416"/>
          </a:xfrm>
          <a:prstGeom prst="rect">
            <a:avLst/>
          </a:prstGeom>
        </p:spPr>
      </p:pic>
      <p:pic>
        <p:nvPicPr>
          <p:cNvPr id="5" name="Grafik 4" descr="Ein Bild, das Schwarz, Dunkelheit enthält.&#10;&#10;KI-generierte Inhalte können fehlerhaft sein.">
            <a:extLst>
              <a:ext uri="{FF2B5EF4-FFF2-40B4-BE49-F238E27FC236}">
                <a16:creationId xmlns:a16="http://schemas.microsoft.com/office/drawing/2014/main" id="{627C68FE-2F10-CDEC-4E75-89AA325FFDDD}"/>
              </a:ext>
            </a:extLst>
          </p:cNvPr>
          <p:cNvPicPr>
            <a:picLocks noChangeAspect="1"/>
          </p:cNvPicPr>
          <p:nvPr userDrawn="1"/>
        </p:nvPicPr>
        <p:blipFill>
          <a:blip r:embed="rId4"/>
          <a:stretch>
            <a:fillRect/>
          </a:stretch>
        </p:blipFill>
        <p:spPr>
          <a:xfrm>
            <a:off x="7679614" y="1705114"/>
            <a:ext cx="519824" cy="437431"/>
          </a:xfrm>
          <a:prstGeom prst="rect">
            <a:avLst/>
          </a:prstGeom>
        </p:spPr>
      </p:pic>
      <p:sp>
        <p:nvSpPr>
          <p:cNvPr id="6" name="Textplatzhalter 10">
            <a:extLst>
              <a:ext uri="{FF2B5EF4-FFF2-40B4-BE49-F238E27FC236}">
                <a16:creationId xmlns:a16="http://schemas.microsoft.com/office/drawing/2014/main" id="{7DBDDD97-7628-6D88-6A61-E7A384E99F3A}"/>
              </a:ext>
            </a:extLst>
          </p:cNvPr>
          <p:cNvSpPr>
            <a:spLocks noGrp="1"/>
          </p:cNvSpPr>
          <p:nvPr>
            <p:ph type="body" sz="quarter" idx="13"/>
          </p:nvPr>
        </p:nvSpPr>
        <p:spPr>
          <a:xfrm>
            <a:off x="8199437" y="1773570"/>
            <a:ext cx="3192463" cy="451585"/>
          </a:xfrm>
        </p:spPr>
        <p:txBody>
          <a:bodyPr>
            <a:normAutofit/>
          </a:bodyPr>
          <a:lstStyle>
            <a:lvl1pPr marL="0" indent="0">
              <a:buNone/>
              <a:defRPr sz="2000">
                <a:latin typeface="Arial" panose="020B0604020202020204" pitchFamily="34" charset="0"/>
                <a:cs typeface="Arial" panose="020B0604020202020204" pitchFamily="34" charset="0"/>
              </a:defRPr>
            </a:lvl1pPr>
            <a:lvl2pPr marL="457189" indent="0">
              <a:buNone/>
              <a:defRPr sz="2000">
                <a:latin typeface="Arial" panose="020B0604020202020204" pitchFamily="34" charset="0"/>
                <a:cs typeface="Arial" panose="020B0604020202020204" pitchFamily="34" charset="0"/>
              </a:defRPr>
            </a:lvl2pPr>
            <a:lvl3pPr marL="914377" indent="0">
              <a:buNone/>
              <a:defRPr sz="2000">
                <a:latin typeface="Arial" panose="020B0604020202020204" pitchFamily="34" charset="0"/>
                <a:cs typeface="Arial" panose="020B0604020202020204" pitchFamily="34" charset="0"/>
              </a:defRPr>
            </a:lvl3pPr>
            <a:lvl4pPr marL="1371566" indent="0">
              <a:buNone/>
              <a:defRPr sz="2000">
                <a:latin typeface="Arial" panose="020B0604020202020204" pitchFamily="34" charset="0"/>
                <a:cs typeface="Arial" panose="020B0604020202020204" pitchFamily="34" charset="0"/>
              </a:defRPr>
            </a:lvl4pPr>
            <a:lvl5pPr marL="1828754" indent="0">
              <a:buNone/>
              <a:defRPr sz="2000">
                <a:latin typeface="Arial" panose="020B0604020202020204" pitchFamily="34" charset="0"/>
                <a:cs typeface="Arial" panose="020B0604020202020204" pitchFamily="34" charset="0"/>
              </a:defRPr>
            </a:lvl5pPr>
          </a:lstStyle>
          <a:p>
            <a:pPr lvl="0"/>
            <a:r>
              <a:rPr lang="de-DE" dirty="0"/>
              <a:t>Mastertextformat</a:t>
            </a:r>
          </a:p>
        </p:txBody>
      </p:sp>
      <p:sp>
        <p:nvSpPr>
          <p:cNvPr id="8" name="Textplatzhalter 10">
            <a:extLst>
              <a:ext uri="{FF2B5EF4-FFF2-40B4-BE49-F238E27FC236}">
                <a16:creationId xmlns:a16="http://schemas.microsoft.com/office/drawing/2014/main" id="{7515D940-4828-E92B-83FC-6CDB20C18918}"/>
              </a:ext>
            </a:extLst>
          </p:cNvPr>
          <p:cNvSpPr>
            <a:spLocks noGrp="1"/>
          </p:cNvSpPr>
          <p:nvPr>
            <p:ph type="body" sz="quarter" idx="14"/>
          </p:nvPr>
        </p:nvSpPr>
        <p:spPr>
          <a:xfrm>
            <a:off x="8199437" y="2269730"/>
            <a:ext cx="3192463" cy="451585"/>
          </a:xfrm>
        </p:spPr>
        <p:txBody>
          <a:bodyPr>
            <a:normAutofit/>
          </a:bodyPr>
          <a:lstStyle>
            <a:lvl1pPr marL="0" indent="0">
              <a:buNone/>
              <a:defRPr sz="2000">
                <a:latin typeface="Arial" panose="020B0604020202020204" pitchFamily="34" charset="0"/>
                <a:cs typeface="Arial" panose="020B0604020202020204" pitchFamily="34" charset="0"/>
              </a:defRPr>
            </a:lvl1pPr>
            <a:lvl2pPr marL="457189" indent="0">
              <a:buNone/>
              <a:defRPr sz="2000">
                <a:latin typeface="Arial" panose="020B0604020202020204" pitchFamily="34" charset="0"/>
                <a:cs typeface="Arial" panose="020B0604020202020204" pitchFamily="34" charset="0"/>
              </a:defRPr>
            </a:lvl2pPr>
            <a:lvl3pPr marL="914377" indent="0">
              <a:buNone/>
              <a:defRPr sz="2000">
                <a:latin typeface="Arial" panose="020B0604020202020204" pitchFamily="34" charset="0"/>
                <a:cs typeface="Arial" panose="020B0604020202020204" pitchFamily="34" charset="0"/>
              </a:defRPr>
            </a:lvl3pPr>
            <a:lvl4pPr marL="1371566" indent="0">
              <a:buNone/>
              <a:defRPr sz="2000">
                <a:latin typeface="Arial" panose="020B0604020202020204" pitchFamily="34" charset="0"/>
                <a:cs typeface="Arial" panose="020B0604020202020204" pitchFamily="34" charset="0"/>
              </a:defRPr>
            </a:lvl4pPr>
            <a:lvl5pPr marL="1828754" indent="0">
              <a:buNone/>
              <a:defRPr sz="2000">
                <a:latin typeface="Arial" panose="020B0604020202020204" pitchFamily="34" charset="0"/>
                <a:cs typeface="Arial" panose="020B0604020202020204" pitchFamily="34" charset="0"/>
              </a:defRPr>
            </a:lvl5pPr>
          </a:lstStyle>
          <a:p>
            <a:pPr lvl="0"/>
            <a:r>
              <a:rPr lang="de-DE" dirty="0"/>
              <a:t>Mastertextformat</a:t>
            </a:r>
          </a:p>
        </p:txBody>
      </p:sp>
      <p:pic>
        <p:nvPicPr>
          <p:cNvPr id="10" name="Grafik 9" descr="Ein Bild, das Text, Schrift, weiß, Screenshot enthält.&#10;&#10;KI-generierte Inhalte können fehlerhaft sein.">
            <a:extLst>
              <a:ext uri="{FF2B5EF4-FFF2-40B4-BE49-F238E27FC236}">
                <a16:creationId xmlns:a16="http://schemas.microsoft.com/office/drawing/2014/main" id="{07B192E6-6D91-5AA3-FE0D-CB0A5066574A}"/>
              </a:ext>
            </a:extLst>
          </p:cNvPr>
          <p:cNvPicPr>
            <a:picLocks noChangeAspect="1"/>
          </p:cNvPicPr>
          <p:nvPr userDrawn="1"/>
        </p:nvPicPr>
        <p:blipFill>
          <a:blip r:embed="rId5"/>
          <a:stretch>
            <a:fillRect/>
          </a:stretch>
        </p:blipFill>
        <p:spPr>
          <a:xfrm>
            <a:off x="10311996" y="6209545"/>
            <a:ext cx="1637533" cy="457145"/>
          </a:xfrm>
          <a:prstGeom prst="rect">
            <a:avLst/>
          </a:prstGeom>
        </p:spPr>
      </p:pic>
    </p:spTree>
    <p:extLst>
      <p:ext uri="{BB962C8B-B14F-4D97-AF65-F5344CB8AC3E}">
        <p14:creationId xmlns:p14="http://schemas.microsoft.com/office/powerpoint/2010/main" val="3482569920"/>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terialien">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1D286689-39A7-8225-171B-AD02CB6DDF75}"/>
              </a:ext>
            </a:extLst>
          </p:cNvPr>
          <p:cNvSpPr>
            <a:spLocks noGrp="1"/>
          </p:cNvSpPr>
          <p:nvPr>
            <p:ph type="pic" sz="quarter" idx="10"/>
          </p:nvPr>
        </p:nvSpPr>
        <p:spPr>
          <a:xfrm>
            <a:off x="779462" y="1693863"/>
            <a:ext cx="6775451" cy="4302125"/>
          </a:xfrm>
          <a:ln w="25400">
            <a:solidFill>
              <a:schemeClr val="dk1"/>
            </a:solidFill>
          </a:ln>
          <a:effectLst>
            <a:softEdge rad="0"/>
          </a:effectLst>
        </p:spPr>
        <p:txBody>
          <a:bodyPr/>
          <a:lstStyle/>
          <a:p>
            <a:endParaRPr lang="de-DE"/>
          </a:p>
        </p:txBody>
      </p:sp>
      <p:sp>
        <p:nvSpPr>
          <p:cNvPr id="9" name="Textplatzhalter 8">
            <a:extLst>
              <a:ext uri="{FF2B5EF4-FFF2-40B4-BE49-F238E27FC236}">
                <a16:creationId xmlns:a16="http://schemas.microsoft.com/office/drawing/2014/main" id="{6DC399E4-062E-0C74-E862-46E4BE67BF7E}"/>
              </a:ext>
            </a:extLst>
          </p:cNvPr>
          <p:cNvSpPr>
            <a:spLocks noGrp="1"/>
          </p:cNvSpPr>
          <p:nvPr>
            <p:ph type="body" sz="quarter" idx="11" hasCustomPrompt="1"/>
          </p:nvPr>
        </p:nvSpPr>
        <p:spPr>
          <a:xfrm>
            <a:off x="765175" y="869950"/>
            <a:ext cx="6775451" cy="598488"/>
          </a:xfrm>
          <a:ln>
            <a:noFill/>
          </a:ln>
        </p:spPr>
        <p:style>
          <a:lnRef idx="2">
            <a:schemeClr val="dk1"/>
          </a:lnRef>
          <a:fillRef idx="1">
            <a:schemeClr val="lt1"/>
          </a:fillRef>
          <a:effectRef idx="0">
            <a:schemeClr val="dk1"/>
          </a:effectRef>
          <a:fontRef idx="minor">
            <a:schemeClr val="dk1"/>
          </a:fontRef>
        </p:style>
        <p:txBody>
          <a:bodyPr anchor="ctr" anchorCtr="0">
            <a:normAutofit/>
          </a:bodyPr>
          <a:lstStyle>
            <a:lvl1pPr marL="0" indent="0" algn="ctr">
              <a:buNone/>
              <a:defRPr sz="2400" b="1" cap="none" spc="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defRPr>
            </a:lvl1pPr>
            <a:lvl3pPr marL="914377" indent="0">
              <a:buNone/>
              <a:defRPr b="0" cap="none" spc="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defRPr>
            </a:lvl3pPr>
            <a:lvl4pPr marL="1371566" indent="0">
              <a:buNone/>
              <a:defRPr b="0" cap="none" spc="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defRPr>
            </a:lvl4pPr>
            <a:lvl5pPr marL="1828754" indent="0">
              <a:buNone/>
              <a:defRPr b="0" cap="none" spc="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defRPr>
            </a:lvl5pPr>
          </a:lstStyle>
          <a:p>
            <a:pPr lvl="0"/>
            <a:r>
              <a:rPr lang="de-DE" dirty="0"/>
              <a:t>Titel</a:t>
            </a:r>
          </a:p>
        </p:txBody>
      </p:sp>
      <p:sp>
        <p:nvSpPr>
          <p:cNvPr id="11" name="Textplatzhalter 10">
            <a:extLst>
              <a:ext uri="{FF2B5EF4-FFF2-40B4-BE49-F238E27FC236}">
                <a16:creationId xmlns:a16="http://schemas.microsoft.com/office/drawing/2014/main" id="{BBF92E7D-8140-4E3E-A236-E27DC029C04A}"/>
              </a:ext>
            </a:extLst>
          </p:cNvPr>
          <p:cNvSpPr>
            <a:spLocks noGrp="1"/>
          </p:cNvSpPr>
          <p:nvPr>
            <p:ph type="body" sz="quarter" idx="12" hasCustomPrompt="1"/>
          </p:nvPr>
        </p:nvSpPr>
        <p:spPr>
          <a:xfrm>
            <a:off x="7750177" y="869953"/>
            <a:ext cx="1490079" cy="369987"/>
          </a:xfrm>
        </p:spPr>
        <p:txBody>
          <a:bodyPr>
            <a:normAutofit/>
          </a:bodyPr>
          <a:lstStyle>
            <a:lvl1pPr marL="0" indent="0" algn="l">
              <a:buNone/>
              <a:defRPr sz="2000" b="1">
                <a:solidFill>
                  <a:srgbClr val="00B050"/>
                </a:solidFill>
                <a:latin typeface="Arial" panose="020B0604020202020204" pitchFamily="34" charset="0"/>
                <a:cs typeface="Arial" panose="020B0604020202020204" pitchFamily="34" charset="0"/>
              </a:defRPr>
            </a:lvl1pPr>
            <a:lvl2pPr marL="457189" indent="0">
              <a:buNone/>
              <a:defRPr sz="2000">
                <a:latin typeface="Arial" panose="020B0604020202020204" pitchFamily="34" charset="0"/>
                <a:cs typeface="Arial" panose="020B0604020202020204" pitchFamily="34" charset="0"/>
              </a:defRPr>
            </a:lvl2pPr>
            <a:lvl3pPr marL="914377" indent="0">
              <a:buNone/>
              <a:defRPr sz="2000">
                <a:latin typeface="Arial" panose="020B0604020202020204" pitchFamily="34" charset="0"/>
                <a:cs typeface="Arial" panose="020B0604020202020204" pitchFamily="34" charset="0"/>
              </a:defRPr>
            </a:lvl3pPr>
            <a:lvl4pPr marL="1371566" indent="0">
              <a:buNone/>
              <a:defRPr sz="2000">
                <a:latin typeface="Arial" panose="020B0604020202020204" pitchFamily="34" charset="0"/>
                <a:cs typeface="Arial" panose="020B0604020202020204" pitchFamily="34" charset="0"/>
              </a:defRPr>
            </a:lvl4pPr>
            <a:lvl5pPr marL="1828754" indent="0">
              <a:buNone/>
              <a:defRPr sz="2000">
                <a:latin typeface="Arial" panose="020B0604020202020204" pitchFamily="34" charset="0"/>
                <a:cs typeface="Arial" panose="020B0604020202020204" pitchFamily="34" charset="0"/>
              </a:defRPr>
            </a:lvl5pPr>
          </a:lstStyle>
          <a:p>
            <a:pPr lvl="0"/>
            <a:r>
              <a:rPr lang="de-DE" dirty="0"/>
              <a:t>Material &amp;</a:t>
            </a:r>
            <a:br>
              <a:rPr lang="de-DE" dirty="0"/>
            </a:br>
            <a:endParaRPr lang="de-DE" dirty="0"/>
          </a:p>
          <a:p>
            <a:pPr lvl="0"/>
            <a:endParaRPr lang="de-DE" dirty="0"/>
          </a:p>
        </p:txBody>
      </p:sp>
      <p:pic>
        <p:nvPicPr>
          <p:cNvPr id="13" name="Grafik 12" descr="Ein Bild, das Schwarz, Dunkelheit enthält.&#10;&#10;KI-generierte Inhalte können fehlerhaft sein.">
            <a:extLst>
              <a:ext uri="{FF2B5EF4-FFF2-40B4-BE49-F238E27FC236}">
                <a16:creationId xmlns:a16="http://schemas.microsoft.com/office/drawing/2014/main" id="{778C13BB-487F-F283-F59B-52DC46B11D1F}"/>
              </a:ext>
            </a:extLst>
          </p:cNvPr>
          <p:cNvPicPr>
            <a:picLocks noChangeAspect="1"/>
          </p:cNvPicPr>
          <p:nvPr userDrawn="1"/>
        </p:nvPicPr>
        <p:blipFill>
          <a:blip r:embed="rId2"/>
          <a:stretch>
            <a:fillRect/>
          </a:stretch>
        </p:blipFill>
        <p:spPr>
          <a:xfrm>
            <a:off x="10416929" y="747923"/>
            <a:ext cx="1009897" cy="842543"/>
          </a:xfrm>
          <a:prstGeom prst="rect">
            <a:avLst/>
          </a:prstGeom>
        </p:spPr>
      </p:pic>
      <p:sp>
        <p:nvSpPr>
          <p:cNvPr id="15" name="Rechtwinkliges Dreieck 14">
            <a:hlinkClick r:id="" action="ppaction://hlinkshowjump?jump=nextslide"/>
            <a:extLst>
              <a:ext uri="{FF2B5EF4-FFF2-40B4-BE49-F238E27FC236}">
                <a16:creationId xmlns:a16="http://schemas.microsoft.com/office/drawing/2014/main" id="{F1338FA3-2188-08E1-F2A0-BA59883879D8}"/>
              </a:ext>
            </a:extLst>
          </p:cNvPr>
          <p:cNvSpPr/>
          <p:nvPr userDrawn="1"/>
        </p:nvSpPr>
        <p:spPr>
          <a:xfrm rot="13500000">
            <a:off x="11307912" y="3119770"/>
            <a:ext cx="618462" cy="618463"/>
          </a:xfrm>
          <a:prstGeom prst="rtTriangle">
            <a:avLst/>
          </a:prstGeom>
          <a:solidFill>
            <a:srgbClr val="FFDD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31" name="Textplatzhalter 10">
            <a:extLst>
              <a:ext uri="{FF2B5EF4-FFF2-40B4-BE49-F238E27FC236}">
                <a16:creationId xmlns:a16="http://schemas.microsoft.com/office/drawing/2014/main" id="{143D364F-F2C2-778E-6AEB-8426298A892E}"/>
              </a:ext>
            </a:extLst>
          </p:cNvPr>
          <p:cNvSpPr>
            <a:spLocks noGrp="1"/>
          </p:cNvSpPr>
          <p:nvPr>
            <p:ph type="body" sz="quarter" idx="25" hasCustomPrompt="1"/>
          </p:nvPr>
        </p:nvSpPr>
        <p:spPr>
          <a:xfrm>
            <a:off x="7750175" y="1158882"/>
            <a:ext cx="1490079" cy="369987"/>
          </a:xfrm>
        </p:spPr>
        <p:txBody>
          <a:bodyPr>
            <a:normAutofit/>
          </a:bodyPr>
          <a:lstStyle>
            <a:lvl1pPr marL="0" indent="0" algn="l">
              <a:buNone/>
              <a:defRPr sz="2000" b="1">
                <a:solidFill>
                  <a:schemeClr val="tx2">
                    <a:lumMod val="75000"/>
                    <a:lumOff val="25000"/>
                  </a:schemeClr>
                </a:solidFill>
                <a:latin typeface="Arial" panose="020B0604020202020204" pitchFamily="34" charset="0"/>
                <a:cs typeface="Arial" panose="020B0604020202020204" pitchFamily="34" charset="0"/>
              </a:defRPr>
            </a:lvl1pPr>
            <a:lvl2pPr marL="457189" indent="0">
              <a:buNone/>
              <a:defRPr sz="2000">
                <a:latin typeface="Arial" panose="020B0604020202020204" pitchFamily="34" charset="0"/>
                <a:cs typeface="Arial" panose="020B0604020202020204" pitchFamily="34" charset="0"/>
              </a:defRPr>
            </a:lvl2pPr>
            <a:lvl3pPr marL="914377" indent="0">
              <a:buNone/>
              <a:defRPr sz="2000">
                <a:latin typeface="Arial" panose="020B0604020202020204" pitchFamily="34" charset="0"/>
                <a:cs typeface="Arial" panose="020B0604020202020204" pitchFamily="34" charset="0"/>
              </a:defRPr>
            </a:lvl3pPr>
            <a:lvl4pPr marL="1371566" indent="0">
              <a:buNone/>
              <a:defRPr sz="2000">
                <a:latin typeface="Arial" panose="020B0604020202020204" pitchFamily="34" charset="0"/>
                <a:cs typeface="Arial" panose="020B0604020202020204" pitchFamily="34" charset="0"/>
              </a:defRPr>
            </a:lvl4pPr>
            <a:lvl5pPr marL="1828754" indent="0">
              <a:buNone/>
              <a:defRPr sz="2000">
                <a:latin typeface="Arial" panose="020B0604020202020204" pitchFamily="34" charset="0"/>
                <a:cs typeface="Arial" panose="020B0604020202020204" pitchFamily="34" charset="0"/>
              </a:defRPr>
            </a:lvl5pPr>
          </a:lstStyle>
          <a:p>
            <a:pPr lvl="0"/>
            <a:r>
              <a:rPr lang="de-DE" dirty="0"/>
              <a:t>Werkzeug</a:t>
            </a:r>
          </a:p>
          <a:p>
            <a:pPr lvl="0"/>
            <a:endParaRPr lang="de-DE" dirty="0"/>
          </a:p>
        </p:txBody>
      </p:sp>
      <p:sp>
        <p:nvSpPr>
          <p:cNvPr id="132" name="Rechtwinkliges Dreieck 131">
            <a:hlinkClick r:id="" action="ppaction://hlinkshowjump?jump=previousslide"/>
            <a:extLst>
              <a:ext uri="{FF2B5EF4-FFF2-40B4-BE49-F238E27FC236}">
                <a16:creationId xmlns:a16="http://schemas.microsoft.com/office/drawing/2014/main" id="{8D4F8038-9520-9223-9A32-5DF62A0ABFCE}"/>
              </a:ext>
            </a:extLst>
          </p:cNvPr>
          <p:cNvSpPr/>
          <p:nvPr userDrawn="1"/>
        </p:nvSpPr>
        <p:spPr>
          <a:xfrm rot="2700000">
            <a:off x="274970" y="3119770"/>
            <a:ext cx="618462" cy="618463"/>
          </a:xfrm>
          <a:prstGeom prst="rtTriangle">
            <a:avLst/>
          </a:prstGeom>
          <a:solidFill>
            <a:srgbClr val="FFDD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1640116577"/>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Mitte">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1D286689-39A7-8225-171B-AD02CB6DDF75}"/>
              </a:ext>
            </a:extLst>
          </p:cNvPr>
          <p:cNvSpPr>
            <a:spLocks noGrp="1"/>
          </p:cNvSpPr>
          <p:nvPr>
            <p:ph type="pic" sz="quarter" idx="10"/>
          </p:nvPr>
        </p:nvSpPr>
        <p:spPr>
          <a:xfrm>
            <a:off x="779462" y="1693863"/>
            <a:ext cx="6775451" cy="4302125"/>
          </a:xfrm>
          <a:ln w="25400">
            <a:solidFill>
              <a:schemeClr val="dk1"/>
            </a:solidFill>
          </a:ln>
        </p:spPr>
        <p:txBody>
          <a:bodyPr/>
          <a:lstStyle/>
          <a:p>
            <a:endParaRPr lang="de-DE"/>
          </a:p>
        </p:txBody>
      </p:sp>
      <p:sp>
        <p:nvSpPr>
          <p:cNvPr id="9" name="Textplatzhalter 8">
            <a:extLst>
              <a:ext uri="{FF2B5EF4-FFF2-40B4-BE49-F238E27FC236}">
                <a16:creationId xmlns:a16="http://schemas.microsoft.com/office/drawing/2014/main" id="{6DC399E4-062E-0C74-E862-46E4BE67BF7E}"/>
              </a:ext>
            </a:extLst>
          </p:cNvPr>
          <p:cNvSpPr>
            <a:spLocks noGrp="1"/>
          </p:cNvSpPr>
          <p:nvPr>
            <p:ph type="body" sz="quarter" idx="11"/>
          </p:nvPr>
        </p:nvSpPr>
        <p:spPr>
          <a:xfrm>
            <a:off x="765175" y="869950"/>
            <a:ext cx="6775451" cy="598488"/>
          </a:xfrm>
          <a:ln>
            <a:noFill/>
          </a:ln>
        </p:spPr>
        <p:style>
          <a:lnRef idx="2">
            <a:schemeClr val="dk1"/>
          </a:lnRef>
          <a:fillRef idx="1">
            <a:schemeClr val="lt1"/>
          </a:fillRef>
          <a:effectRef idx="0">
            <a:schemeClr val="dk1"/>
          </a:effectRef>
          <a:fontRef idx="minor">
            <a:schemeClr val="dk1"/>
          </a:fontRef>
        </p:style>
        <p:txBody>
          <a:bodyPr anchor="ctr" anchorCtr="0">
            <a:normAutofit/>
          </a:bodyPr>
          <a:lstStyle>
            <a:lvl1pPr marL="0" indent="0" algn="ctr">
              <a:buNone/>
              <a:defRPr sz="2400" b="1" cap="none" spc="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defRPr>
            </a:lvl1pPr>
            <a:lvl3pPr marL="914377" indent="0">
              <a:buNone/>
              <a:defRPr b="0" cap="none" spc="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defRPr>
            </a:lvl3pPr>
            <a:lvl4pPr marL="1371566" indent="0">
              <a:buNone/>
              <a:defRPr b="0" cap="none" spc="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defRPr>
            </a:lvl4pPr>
            <a:lvl5pPr marL="1828754" indent="0">
              <a:buNone/>
              <a:defRPr b="0" cap="none" spc="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defRPr>
            </a:lvl5pPr>
          </a:lstStyle>
          <a:p>
            <a:pPr lvl="0"/>
            <a:r>
              <a:rPr lang="de-DE" dirty="0"/>
              <a:t>Mastertextformat bearbeiten</a:t>
            </a:r>
          </a:p>
        </p:txBody>
      </p:sp>
      <p:sp>
        <p:nvSpPr>
          <p:cNvPr id="11" name="Textplatzhalter 10">
            <a:extLst>
              <a:ext uri="{FF2B5EF4-FFF2-40B4-BE49-F238E27FC236}">
                <a16:creationId xmlns:a16="http://schemas.microsoft.com/office/drawing/2014/main" id="{BBF92E7D-8140-4E3E-A236-E27DC029C04A}"/>
              </a:ext>
            </a:extLst>
          </p:cNvPr>
          <p:cNvSpPr>
            <a:spLocks noGrp="1"/>
          </p:cNvSpPr>
          <p:nvPr>
            <p:ph type="body" sz="quarter" idx="12"/>
          </p:nvPr>
        </p:nvSpPr>
        <p:spPr>
          <a:xfrm>
            <a:off x="7750176" y="1693863"/>
            <a:ext cx="3641725" cy="4302125"/>
          </a:xfrm>
        </p:spPr>
        <p:txBody>
          <a:bodyPr>
            <a:normAutofit/>
          </a:bodyPr>
          <a:lstStyle>
            <a:lvl1pPr marL="0" indent="0">
              <a:buNone/>
              <a:defRPr sz="2000">
                <a:latin typeface="Arial" panose="020B0604020202020204" pitchFamily="34" charset="0"/>
                <a:cs typeface="Arial" panose="020B0604020202020204" pitchFamily="34" charset="0"/>
              </a:defRPr>
            </a:lvl1pPr>
            <a:lvl2pPr marL="457189" indent="0">
              <a:buNone/>
              <a:defRPr sz="2000">
                <a:latin typeface="Arial" panose="020B0604020202020204" pitchFamily="34" charset="0"/>
                <a:cs typeface="Arial" panose="020B0604020202020204" pitchFamily="34" charset="0"/>
              </a:defRPr>
            </a:lvl2pPr>
            <a:lvl3pPr marL="914377" indent="0">
              <a:buNone/>
              <a:defRPr sz="2000">
                <a:latin typeface="Arial" panose="020B0604020202020204" pitchFamily="34" charset="0"/>
                <a:cs typeface="Arial" panose="020B0604020202020204" pitchFamily="34" charset="0"/>
              </a:defRPr>
            </a:lvl3pPr>
            <a:lvl4pPr marL="1371566" indent="0">
              <a:buNone/>
              <a:defRPr sz="2000">
                <a:latin typeface="Arial" panose="020B0604020202020204" pitchFamily="34" charset="0"/>
                <a:cs typeface="Arial" panose="020B0604020202020204" pitchFamily="34" charset="0"/>
              </a:defRPr>
            </a:lvl4pPr>
            <a:lvl5pPr marL="1828754" indent="0">
              <a:buNone/>
              <a:defRPr sz="2000">
                <a:latin typeface="Arial" panose="020B0604020202020204" pitchFamily="34" charset="0"/>
                <a:cs typeface="Arial" panose="020B0604020202020204" pitchFamily="34" charset="0"/>
              </a:defRPr>
            </a:lvl5pPr>
          </a:lstStyle>
          <a:p>
            <a:pPr lvl="0"/>
            <a:r>
              <a:rPr lang="de-DE" dirty="0"/>
              <a:t>Mastertextformat bearbeiten</a:t>
            </a:r>
          </a:p>
        </p:txBody>
      </p:sp>
      <p:pic>
        <p:nvPicPr>
          <p:cNvPr id="13" name="Grafik 12" descr="Ein Bild, das Schwarz, Dunkelheit enthält.&#10;&#10;KI-generierte Inhalte können fehlerhaft sein.">
            <a:extLst>
              <a:ext uri="{FF2B5EF4-FFF2-40B4-BE49-F238E27FC236}">
                <a16:creationId xmlns:a16="http://schemas.microsoft.com/office/drawing/2014/main" id="{778C13BB-487F-F283-F59B-52DC46B11D1F}"/>
              </a:ext>
            </a:extLst>
          </p:cNvPr>
          <p:cNvPicPr>
            <a:picLocks noChangeAspect="1"/>
          </p:cNvPicPr>
          <p:nvPr userDrawn="1"/>
        </p:nvPicPr>
        <p:blipFill>
          <a:blip r:embed="rId2"/>
          <a:stretch>
            <a:fillRect/>
          </a:stretch>
        </p:blipFill>
        <p:spPr>
          <a:xfrm>
            <a:off x="10416929" y="747923"/>
            <a:ext cx="1009897" cy="842543"/>
          </a:xfrm>
          <a:prstGeom prst="rect">
            <a:avLst/>
          </a:prstGeom>
        </p:spPr>
      </p:pic>
      <p:sp>
        <p:nvSpPr>
          <p:cNvPr id="14" name="Rechtwinkliges Dreieck 13">
            <a:hlinkClick r:id="" action="ppaction://hlinkshowjump?jump=previousslide"/>
            <a:extLst>
              <a:ext uri="{FF2B5EF4-FFF2-40B4-BE49-F238E27FC236}">
                <a16:creationId xmlns:a16="http://schemas.microsoft.com/office/drawing/2014/main" id="{923BC7C3-46E0-0DE0-68E2-34838CBDDC8E}"/>
              </a:ext>
            </a:extLst>
          </p:cNvPr>
          <p:cNvSpPr/>
          <p:nvPr userDrawn="1"/>
        </p:nvSpPr>
        <p:spPr>
          <a:xfrm rot="2700000">
            <a:off x="274970" y="3119770"/>
            <a:ext cx="618462" cy="618463"/>
          </a:xfrm>
          <a:prstGeom prst="rtTriangle">
            <a:avLst/>
          </a:prstGeom>
          <a:solidFill>
            <a:srgbClr val="FFDD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5" name="Rechtwinkliges Dreieck 14">
            <a:hlinkClick r:id="" action="ppaction://hlinkshowjump?jump=nextslide"/>
            <a:extLst>
              <a:ext uri="{FF2B5EF4-FFF2-40B4-BE49-F238E27FC236}">
                <a16:creationId xmlns:a16="http://schemas.microsoft.com/office/drawing/2014/main" id="{F1338FA3-2188-08E1-F2A0-BA59883879D8}"/>
              </a:ext>
            </a:extLst>
          </p:cNvPr>
          <p:cNvSpPr/>
          <p:nvPr userDrawn="1"/>
        </p:nvSpPr>
        <p:spPr>
          <a:xfrm rot="13500000">
            <a:off x="11307912" y="3119770"/>
            <a:ext cx="618462" cy="618463"/>
          </a:xfrm>
          <a:prstGeom prst="rtTriangle">
            <a:avLst/>
          </a:prstGeom>
          <a:solidFill>
            <a:srgbClr val="FFDD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456755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tzte Seite">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1D286689-39A7-8225-171B-AD02CB6DDF75}"/>
              </a:ext>
            </a:extLst>
          </p:cNvPr>
          <p:cNvSpPr>
            <a:spLocks noGrp="1"/>
          </p:cNvSpPr>
          <p:nvPr>
            <p:ph type="pic" sz="quarter" idx="10"/>
          </p:nvPr>
        </p:nvSpPr>
        <p:spPr>
          <a:xfrm>
            <a:off x="779462" y="1693863"/>
            <a:ext cx="6775451" cy="4302125"/>
          </a:xfrm>
          <a:ln w="25400">
            <a:solidFill>
              <a:schemeClr val="dk1"/>
            </a:solidFill>
          </a:ln>
        </p:spPr>
        <p:txBody>
          <a:bodyPr/>
          <a:lstStyle/>
          <a:p>
            <a:endParaRPr lang="de-DE"/>
          </a:p>
        </p:txBody>
      </p:sp>
      <p:sp>
        <p:nvSpPr>
          <p:cNvPr id="9" name="Textplatzhalter 8">
            <a:extLst>
              <a:ext uri="{FF2B5EF4-FFF2-40B4-BE49-F238E27FC236}">
                <a16:creationId xmlns:a16="http://schemas.microsoft.com/office/drawing/2014/main" id="{6DC399E4-062E-0C74-E862-46E4BE67BF7E}"/>
              </a:ext>
            </a:extLst>
          </p:cNvPr>
          <p:cNvSpPr>
            <a:spLocks noGrp="1"/>
          </p:cNvSpPr>
          <p:nvPr>
            <p:ph type="body" sz="quarter" idx="11"/>
          </p:nvPr>
        </p:nvSpPr>
        <p:spPr>
          <a:xfrm>
            <a:off x="765175" y="869950"/>
            <a:ext cx="6775451" cy="598488"/>
          </a:xfrm>
          <a:ln>
            <a:noFill/>
          </a:ln>
        </p:spPr>
        <p:style>
          <a:lnRef idx="2">
            <a:schemeClr val="dk1"/>
          </a:lnRef>
          <a:fillRef idx="1">
            <a:schemeClr val="lt1"/>
          </a:fillRef>
          <a:effectRef idx="0">
            <a:schemeClr val="dk1"/>
          </a:effectRef>
          <a:fontRef idx="minor">
            <a:schemeClr val="dk1"/>
          </a:fontRef>
        </p:style>
        <p:txBody>
          <a:bodyPr anchor="ctr" anchorCtr="0">
            <a:normAutofit/>
          </a:bodyPr>
          <a:lstStyle>
            <a:lvl1pPr marL="0" indent="0" algn="ctr">
              <a:buNone/>
              <a:defRPr sz="2400" b="1" cap="none" spc="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defRPr>
            </a:lvl1pPr>
            <a:lvl3pPr marL="914377" indent="0">
              <a:buNone/>
              <a:defRPr b="0" cap="none" spc="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defRPr>
            </a:lvl3pPr>
            <a:lvl4pPr marL="1371566" indent="0">
              <a:buNone/>
              <a:defRPr b="0" cap="none" spc="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defRPr>
            </a:lvl4pPr>
            <a:lvl5pPr marL="1828754" indent="0">
              <a:buNone/>
              <a:defRPr b="0" cap="none" spc="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defRPr>
            </a:lvl5pPr>
          </a:lstStyle>
          <a:p>
            <a:pPr lvl="0"/>
            <a:r>
              <a:rPr lang="de-DE" dirty="0"/>
              <a:t>Mastertextformat bearbeiten</a:t>
            </a:r>
          </a:p>
        </p:txBody>
      </p:sp>
      <p:sp>
        <p:nvSpPr>
          <p:cNvPr id="11" name="Textplatzhalter 10">
            <a:extLst>
              <a:ext uri="{FF2B5EF4-FFF2-40B4-BE49-F238E27FC236}">
                <a16:creationId xmlns:a16="http://schemas.microsoft.com/office/drawing/2014/main" id="{BBF92E7D-8140-4E3E-A236-E27DC029C04A}"/>
              </a:ext>
            </a:extLst>
          </p:cNvPr>
          <p:cNvSpPr>
            <a:spLocks noGrp="1"/>
          </p:cNvSpPr>
          <p:nvPr>
            <p:ph type="body" sz="quarter" idx="12"/>
          </p:nvPr>
        </p:nvSpPr>
        <p:spPr>
          <a:xfrm>
            <a:off x="7750176" y="1693863"/>
            <a:ext cx="3641725" cy="4302125"/>
          </a:xfrm>
        </p:spPr>
        <p:txBody>
          <a:bodyPr>
            <a:normAutofit/>
          </a:bodyPr>
          <a:lstStyle>
            <a:lvl1pPr marL="0" indent="0">
              <a:buNone/>
              <a:defRPr sz="2000">
                <a:latin typeface="Arial" panose="020B0604020202020204" pitchFamily="34" charset="0"/>
                <a:cs typeface="Arial" panose="020B0604020202020204" pitchFamily="34" charset="0"/>
              </a:defRPr>
            </a:lvl1pPr>
            <a:lvl2pPr marL="457189" indent="0">
              <a:buNone/>
              <a:defRPr sz="2000">
                <a:latin typeface="Arial" panose="020B0604020202020204" pitchFamily="34" charset="0"/>
                <a:cs typeface="Arial" panose="020B0604020202020204" pitchFamily="34" charset="0"/>
              </a:defRPr>
            </a:lvl2pPr>
            <a:lvl3pPr marL="914377" indent="0">
              <a:buNone/>
              <a:defRPr sz="2000">
                <a:latin typeface="Arial" panose="020B0604020202020204" pitchFamily="34" charset="0"/>
                <a:cs typeface="Arial" panose="020B0604020202020204" pitchFamily="34" charset="0"/>
              </a:defRPr>
            </a:lvl3pPr>
            <a:lvl4pPr marL="1371566" indent="0">
              <a:buNone/>
              <a:defRPr sz="2000">
                <a:latin typeface="Arial" panose="020B0604020202020204" pitchFamily="34" charset="0"/>
                <a:cs typeface="Arial" panose="020B0604020202020204" pitchFamily="34" charset="0"/>
              </a:defRPr>
            </a:lvl4pPr>
            <a:lvl5pPr marL="1828754" indent="0">
              <a:buNone/>
              <a:defRPr sz="2000">
                <a:latin typeface="Arial" panose="020B0604020202020204" pitchFamily="34" charset="0"/>
                <a:cs typeface="Arial" panose="020B0604020202020204" pitchFamily="34" charset="0"/>
              </a:defRPr>
            </a:lvl5pPr>
          </a:lstStyle>
          <a:p>
            <a:pPr lvl="0"/>
            <a:r>
              <a:rPr lang="de-DE" dirty="0"/>
              <a:t>Mastertextformat bearbeiten</a:t>
            </a:r>
          </a:p>
        </p:txBody>
      </p:sp>
      <p:pic>
        <p:nvPicPr>
          <p:cNvPr id="13" name="Grafik 12" descr="Ein Bild, das Schwarz, Dunkelheit enthält.&#10;&#10;KI-generierte Inhalte können fehlerhaft sein.">
            <a:extLst>
              <a:ext uri="{FF2B5EF4-FFF2-40B4-BE49-F238E27FC236}">
                <a16:creationId xmlns:a16="http://schemas.microsoft.com/office/drawing/2014/main" id="{778C13BB-487F-F283-F59B-52DC46B11D1F}"/>
              </a:ext>
            </a:extLst>
          </p:cNvPr>
          <p:cNvPicPr>
            <a:picLocks noChangeAspect="1"/>
          </p:cNvPicPr>
          <p:nvPr userDrawn="1"/>
        </p:nvPicPr>
        <p:blipFill>
          <a:blip r:embed="rId2"/>
          <a:stretch>
            <a:fillRect/>
          </a:stretch>
        </p:blipFill>
        <p:spPr>
          <a:xfrm>
            <a:off x="10416929" y="747923"/>
            <a:ext cx="1009897" cy="842543"/>
          </a:xfrm>
          <a:prstGeom prst="rect">
            <a:avLst/>
          </a:prstGeom>
        </p:spPr>
      </p:pic>
      <p:sp>
        <p:nvSpPr>
          <p:cNvPr id="14" name="Rechtwinkliges Dreieck 13">
            <a:hlinkClick r:id="" action="ppaction://hlinkshowjump?jump=previousslide"/>
            <a:extLst>
              <a:ext uri="{FF2B5EF4-FFF2-40B4-BE49-F238E27FC236}">
                <a16:creationId xmlns:a16="http://schemas.microsoft.com/office/drawing/2014/main" id="{923BC7C3-46E0-0DE0-68E2-34838CBDDC8E}"/>
              </a:ext>
            </a:extLst>
          </p:cNvPr>
          <p:cNvSpPr/>
          <p:nvPr userDrawn="1"/>
        </p:nvSpPr>
        <p:spPr>
          <a:xfrm rot="2700000">
            <a:off x="274970" y="3119770"/>
            <a:ext cx="618462" cy="618463"/>
          </a:xfrm>
          <a:prstGeom prst="rtTriangle">
            <a:avLst/>
          </a:prstGeom>
          <a:solidFill>
            <a:srgbClr val="FFDD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1890189848"/>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tartseite">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1D286689-39A7-8225-171B-AD02CB6DDF75}"/>
              </a:ext>
            </a:extLst>
          </p:cNvPr>
          <p:cNvSpPr>
            <a:spLocks noGrp="1"/>
          </p:cNvSpPr>
          <p:nvPr>
            <p:ph type="pic" sz="quarter" idx="10"/>
          </p:nvPr>
        </p:nvSpPr>
        <p:spPr>
          <a:xfrm>
            <a:off x="779463" y="1693863"/>
            <a:ext cx="6775450" cy="4302125"/>
          </a:xfrm>
          <a:ln w="25400">
            <a:solidFill>
              <a:schemeClr val="dk1"/>
            </a:solidFill>
          </a:ln>
        </p:spPr>
        <p:txBody>
          <a:bodyPr/>
          <a:lstStyle/>
          <a:p>
            <a:endParaRPr lang="de-DE"/>
          </a:p>
        </p:txBody>
      </p:sp>
      <p:sp>
        <p:nvSpPr>
          <p:cNvPr id="9" name="Textplatzhalter 8">
            <a:extLst>
              <a:ext uri="{FF2B5EF4-FFF2-40B4-BE49-F238E27FC236}">
                <a16:creationId xmlns:a16="http://schemas.microsoft.com/office/drawing/2014/main" id="{6DC399E4-062E-0C74-E862-46E4BE67BF7E}"/>
              </a:ext>
            </a:extLst>
          </p:cNvPr>
          <p:cNvSpPr>
            <a:spLocks noGrp="1"/>
          </p:cNvSpPr>
          <p:nvPr>
            <p:ph type="body" sz="quarter" idx="11" hasCustomPrompt="1"/>
          </p:nvPr>
        </p:nvSpPr>
        <p:spPr>
          <a:xfrm>
            <a:off x="765175" y="869950"/>
            <a:ext cx="6775450" cy="598488"/>
          </a:xfrm>
          <a:ln>
            <a:noFill/>
          </a:ln>
        </p:spPr>
        <p:style>
          <a:lnRef idx="2">
            <a:schemeClr val="dk1"/>
          </a:lnRef>
          <a:fillRef idx="1">
            <a:schemeClr val="lt1"/>
          </a:fillRef>
          <a:effectRef idx="0">
            <a:schemeClr val="dk1"/>
          </a:effectRef>
          <a:fontRef idx="minor">
            <a:schemeClr val="dk1"/>
          </a:fontRef>
        </p:style>
        <p:txBody>
          <a:bodyPr>
            <a:normAutofit/>
          </a:bodyPr>
          <a:lstStyle>
            <a:lvl1pPr marL="0" indent="0" algn="ctr">
              <a:buNone/>
              <a:defRPr sz="2400" b="1" cap="none" spc="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defRPr>
            </a:lvl1pPr>
            <a:lvl3pPr marL="914400" indent="0">
              <a:buNone/>
              <a:defRPr b="0" cap="none" spc="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defRPr>
            </a:lvl3pPr>
            <a:lvl4pPr marL="1371600" indent="0">
              <a:buNone/>
              <a:defRPr b="0" cap="none" spc="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defRPr>
            </a:lvl4pPr>
            <a:lvl5pPr marL="1828800" indent="0">
              <a:buNone/>
              <a:defRPr b="0" cap="none" spc="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defRPr>
            </a:lvl5pPr>
          </a:lstStyle>
          <a:p>
            <a:pPr lvl="0"/>
            <a:r>
              <a:rPr lang="de-DE" dirty="0"/>
              <a:t>Titel</a:t>
            </a:r>
          </a:p>
        </p:txBody>
      </p:sp>
      <p:sp>
        <p:nvSpPr>
          <p:cNvPr id="11" name="Textplatzhalter 10">
            <a:extLst>
              <a:ext uri="{FF2B5EF4-FFF2-40B4-BE49-F238E27FC236}">
                <a16:creationId xmlns:a16="http://schemas.microsoft.com/office/drawing/2014/main" id="{BBF92E7D-8140-4E3E-A236-E27DC029C04A}"/>
              </a:ext>
            </a:extLst>
          </p:cNvPr>
          <p:cNvSpPr>
            <a:spLocks noGrp="1"/>
          </p:cNvSpPr>
          <p:nvPr>
            <p:ph type="body" sz="quarter" idx="12" hasCustomPrompt="1"/>
          </p:nvPr>
        </p:nvSpPr>
        <p:spPr>
          <a:xfrm>
            <a:off x="7750176" y="869951"/>
            <a:ext cx="1490078" cy="369987"/>
          </a:xfrm>
        </p:spPr>
        <p:txBody>
          <a:bodyPr>
            <a:normAutofit/>
          </a:bodyPr>
          <a:lstStyle>
            <a:lvl1pPr marL="0" indent="0" algn="l">
              <a:buNone/>
              <a:defRPr sz="2000" b="1">
                <a:solidFill>
                  <a:srgbClr val="00B050"/>
                </a:solidFill>
                <a:latin typeface="Arial" panose="020B0604020202020204" pitchFamily="34" charset="0"/>
                <a:cs typeface="Arial" panose="020B0604020202020204" pitchFamily="34" charset="0"/>
              </a:defRPr>
            </a:lvl1pPr>
            <a:lvl2pPr marL="457200" indent="0">
              <a:buNone/>
              <a:defRPr sz="2000">
                <a:latin typeface="Arial" panose="020B0604020202020204" pitchFamily="34" charset="0"/>
                <a:cs typeface="Arial" panose="020B0604020202020204" pitchFamily="34" charset="0"/>
              </a:defRPr>
            </a:lvl2pPr>
            <a:lvl3pPr marL="914400" indent="0">
              <a:buNone/>
              <a:defRPr sz="2000">
                <a:latin typeface="Arial" panose="020B0604020202020204" pitchFamily="34" charset="0"/>
                <a:cs typeface="Arial" panose="020B0604020202020204" pitchFamily="34" charset="0"/>
              </a:defRPr>
            </a:lvl3pPr>
            <a:lvl4pPr marL="1371600" indent="0">
              <a:buNone/>
              <a:defRPr sz="2000">
                <a:latin typeface="Arial" panose="020B0604020202020204" pitchFamily="34" charset="0"/>
                <a:cs typeface="Arial" panose="020B0604020202020204" pitchFamily="34" charset="0"/>
              </a:defRPr>
            </a:lvl4pPr>
            <a:lvl5pPr marL="1828800" indent="0">
              <a:buNone/>
              <a:defRPr sz="2000">
                <a:latin typeface="Arial" panose="020B0604020202020204" pitchFamily="34" charset="0"/>
                <a:cs typeface="Arial" panose="020B0604020202020204" pitchFamily="34" charset="0"/>
              </a:defRPr>
            </a:lvl5pPr>
          </a:lstStyle>
          <a:p>
            <a:pPr lvl="0"/>
            <a:r>
              <a:rPr lang="de-DE" dirty="0"/>
              <a:t>Material &amp;</a:t>
            </a:r>
            <a:br>
              <a:rPr lang="de-DE" dirty="0"/>
            </a:br>
            <a:endParaRPr lang="de-DE" dirty="0"/>
          </a:p>
          <a:p>
            <a:pPr lvl="0"/>
            <a:endParaRPr lang="de-DE" dirty="0"/>
          </a:p>
        </p:txBody>
      </p:sp>
      <p:pic>
        <p:nvPicPr>
          <p:cNvPr id="13" name="Grafik 12" descr="Ein Bild, das Schwarz, Dunkelheit enthält.&#10;&#10;KI-generierte Inhalte können fehlerhaft sein.">
            <a:extLst>
              <a:ext uri="{FF2B5EF4-FFF2-40B4-BE49-F238E27FC236}">
                <a16:creationId xmlns:a16="http://schemas.microsoft.com/office/drawing/2014/main" id="{778C13BB-487F-F283-F59B-52DC46B11D1F}"/>
              </a:ext>
            </a:extLst>
          </p:cNvPr>
          <p:cNvPicPr>
            <a:picLocks noChangeAspect="1"/>
          </p:cNvPicPr>
          <p:nvPr userDrawn="1"/>
        </p:nvPicPr>
        <p:blipFill>
          <a:blip r:embed="rId2"/>
          <a:stretch>
            <a:fillRect/>
          </a:stretch>
        </p:blipFill>
        <p:spPr>
          <a:xfrm>
            <a:off x="10416928" y="747922"/>
            <a:ext cx="1009897" cy="842543"/>
          </a:xfrm>
          <a:prstGeom prst="rect">
            <a:avLst/>
          </a:prstGeom>
        </p:spPr>
      </p:pic>
      <p:sp>
        <p:nvSpPr>
          <p:cNvPr id="15" name="Rechtwinkliges Dreieck 14">
            <a:hlinkClick r:id="" action="ppaction://hlinkshowjump?jump=nextslide"/>
            <a:extLst>
              <a:ext uri="{FF2B5EF4-FFF2-40B4-BE49-F238E27FC236}">
                <a16:creationId xmlns:a16="http://schemas.microsoft.com/office/drawing/2014/main" id="{F1338FA3-2188-08E1-F2A0-BA59883879D8}"/>
              </a:ext>
            </a:extLst>
          </p:cNvPr>
          <p:cNvSpPr/>
          <p:nvPr userDrawn="1"/>
        </p:nvSpPr>
        <p:spPr>
          <a:xfrm rot="13500000">
            <a:off x="11307911" y="3119769"/>
            <a:ext cx="618462" cy="618462"/>
          </a:xfrm>
          <a:prstGeom prst="rtTriangle">
            <a:avLst/>
          </a:prstGeom>
          <a:solidFill>
            <a:srgbClr val="FFDD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1" name="Textplatzhalter 10">
            <a:extLst>
              <a:ext uri="{FF2B5EF4-FFF2-40B4-BE49-F238E27FC236}">
                <a16:creationId xmlns:a16="http://schemas.microsoft.com/office/drawing/2014/main" id="{143D364F-F2C2-778E-6AEB-8426298A892E}"/>
              </a:ext>
            </a:extLst>
          </p:cNvPr>
          <p:cNvSpPr>
            <a:spLocks noGrp="1"/>
          </p:cNvSpPr>
          <p:nvPr>
            <p:ph type="body" sz="quarter" idx="25" hasCustomPrompt="1"/>
          </p:nvPr>
        </p:nvSpPr>
        <p:spPr>
          <a:xfrm>
            <a:off x="7750175" y="1158880"/>
            <a:ext cx="1490078" cy="369987"/>
          </a:xfrm>
        </p:spPr>
        <p:txBody>
          <a:bodyPr>
            <a:normAutofit/>
          </a:bodyPr>
          <a:lstStyle>
            <a:lvl1pPr marL="0" indent="0" algn="l">
              <a:buNone/>
              <a:defRPr sz="2000" b="1">
                <a:solidFill>
                  <a:schemeClr val="tx2">
                    <a:lumMod val="75000"/>
                    <a:lumOff val="25000"/>
                  </a:schemeClr>
                </a:solidFill>
                <a:latin typeface="Arial" panose="020B0604020202020204" pitchFamily="34" charset="0"/>
                <a:cs typeface="Arial" panose="020B0604020202020204" pitchFamily="34" charset="0"/>
              </a:defRPr>
            </a:lvl1pPr>
            <a:lvl2pPr marL="457200" indent="0">
              <a:buNone/>
              <a:defRPr sz="2000">
                <a:latin typeface="Arial" panose="020B0604020202020204" pitchFamily="34" charset="0"/>
                <a:cs typeface="Arial" panose="020B0604020202020204" pitchFamily="34" charset="0"/>
              </a:defRPr>
            </a:lvl2pPr>
            <a:lvl3pPr marL="914400" indent="0">
              <a:buNone/>
              <a:defRPr sz="2000">
                <a:latin typeface="Arial" panose="020B0604020202020204" pitchFamily="34" charset="0"/>
                <a:cs typeface="Arial" panose="020B0604020202020204" pitchFamily="34" charset="0"/>
              </a:defRPr>
            </a:lvl3pPr>
            <a:lvl4pPr marL="1371600" indent="0">
              <a:buNone/>
              <a:defRPr sz="2000">
                <a:latin typeface="Arial" panose="020B0604020202020204" pitchFamily="34" charset="0"/>
                <a:cs typeface="Arial" panose="020B0604020202020204" pitchFamily="34" charset="0"/>
              </a:defRPr>
            </a:lvl4pPr>
            <a:lvl5pPr marL="1828800" indent="0">
              <a:buNone/>
              <a:defRPr sz="2000">
                <a:latin typeface="Arial" panose="020B0604020202020204" pitchFamily="34" charset="0"/>
                <a:cs typeface="Arial" panose="020B0604020202020204" pitchFamily="34" charset="0"/>
              </a:defRPr>
            </a:lvl5pPr>
          </a:lstStyle>
          <a:p>
            <a:pPr lvl="0"/>
            <a:r>
              <a:rPr lang="de-DE" dirty="0"/>
              <a:t>Werkzeug</a:t>
            </a:r>
          </a:p>
          <a:p>
            <a:pPr lvl="0"/>
            <a:endParaRPr lang="de-DE" dirty="0"/>
          </a:p>
        </p:txBody>
      </p:sp>
    </p:spTree>
    <p:extLst>
      <p:ext uri="{BB962C8B-B14F-4D97-AF65-F5344CB8AC3E}">
        <p14:creationId xmlns:p14="http://schemas.microsoft.com/office/powerpoint/2010/main" val="3409432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BC48B12-817D-509D-766C-6729C6BCA97D}"/>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14674FA3-6D9F-FA1A-E5A4-76809B7E16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61BF87B-C44C-46B5-1EC7-FC3EACFA2AA7}"/>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0A62AB2-BFA8-9C40-972C-FA17C970D456}" type="datetimeFigureOut">
              <a:rPr lang="de-DE" smtClean="0"/>
              <a:t>12.02.25</a:t>
            </a:fld>
            <a:endParaRPr lang="de-DE"/>
          </a:p>
        </p:txBody>
      </p:sp>
      <p:sp>
        <p:nvSpPr>
          <p:cNvPr id="5" name="Fußzeilenplatzhalter 4">
            <a:extLst>
              <a:ext uri="{FF2B5EF4-FFF2-40B4-BE49-F238E27FC236}">
                <a16:creationId xmlns:a16="http://schemas.microsoft.com/office/drawing/2014/main" id="{F3B765D5-FFB1-DB79-8DA6-01E3D6C67757}"/>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E2C72B89-7E04-150F-EA64-5DD520AC995A}"/>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3FBB966-5143-B14A-B8CC-D991B99DB2C7}" type="slidenum">
              <a:rPr lang="de-DE" smtClean="0"/>
              <a:t>‹Nr.›</a:t>
            </a:fld>
            <a:endParaRPr lang="de-DE"/>
          </a:p>
        </p:txBody>
      </p:sp>
    </p:spTree>
    <p:extLst>
      <p:ext uri="{BB962C8B-B14F-4D97-AF65-F5344CB8AC3E}">
        <p14:creationId xmlns:p14="http://schemas.microsoft.com/office/powerpoint/2010/main" val="47453556"/>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4" r:id="rId3"/>
    <p:sldLayoutId id="2147483662" r:id="rId4"/>
    <p:sldLayoutId id="2147483660" r:id="rId5"/>
    <p:sldLayoutId id="2147483663" r:id="rId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hyperlink" Target="https://kmz-es.de/" TargetMode="Externa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4.wav"/><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5.wav"/><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6.wav"/><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7.wav"/><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image" Target="../media/image1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EAE893F4-C22A-A400-0F76-CA29DB205605}"/>
              </a:ext>
            </a:extLst>
          </p:cNvPr>
          <p:cNvSpPr>
            <a:spLocks noGrp="1"/>
          </p:cNvSpPr>
          <p:nvPr>
            <p:ph type="body" sz="quarter" idx="11"/>
          </p:nvPr>
        </p:nvSpPr>
        <p:spPr/>
        <p:txBody>
          <a:bodyPr/>
          <a:lstStyle/>
          <a:p>
            <a:r>
              <a:rPr lang="de-DE" dirty="0"/>
              <a:t>LED-Taschenlampe</a:t>
            </a:r>
          </a:p>
        </p:txBody>
      </p:sp>
      <p:sp>
        <p:nvSpPr>
          <p:cNvPr id="4" name="Textplatzhalter 3">
            <a:extLst>
              <a:ext uri="{FF2B5EF4-FFF2-40B4-BE49-F238E27FC236}">
                <a16:creationId xmlns:a16="http://schemas.microsoft.com/office/drawing/2014/main" id="{5E85F86F-22C1-FA00-F445-C9148C638EC7}"/>
              </a:ext>
            </a:extLst>
          </p:cNvPr>
          <p:cNvSpPr>
            <a:spLocks noGrp="1"/>
          </p:cNvSpPr>
          <p:nvPr>
            <p:ph type="body" sz="quarter" idx="12"/>
          </p:nvPr>
        </p:nvSpPr>
        <p:spPr/>
        <p:txBody>
          <a:bodyPr>
            <a:normAutofit/>
          </a:bodyPr>
          <a:lstStyle/>
          <a:p>
            <a:r>
              <a:rPr lang="de-DE" dirty="0"/>
              <a:t>Aus wenigen Bestandteilen kannst Du die einfachste Taschenlampe der Welt mit An/Aus-Schalter bauen. Du machst dabei die ersten Schritte mit Strom und Technik und erlebst, was ein Stromkreis ist.</a:t>
            </a:r>
          </a:p>
        </p:txBody>
      </p:sp>
      <p:sp>
        <p:nvSpPr>
          <p:cNvPr id="5" name="Textplatzhalter 4">
            <a:extLst>
              <a:ext uri="{FF2B5EF4-FFF2-40B4-BE49-F238E27FC236}">
                <a16:creationId xmlns:a16="http://schemas.microsoft.com/office/drawing/2014/main" id="{B0089429-268D-C187-B84F-253D58FA4624}"/>
              </a:ext>
            </a:extLst>
          </p:cNvPr>
          <p:cNvSpPr>
            <a:spLocks noGrp="1"/>
          </p:cNvSpPr>
          <p:nvPr>
            <p:ph type="body" sz="quarter" idx="13"/>
          </p:nvPr>
        </p:nvSpPr>
        <p:spPr/>
        <p:txBody>
          <a:bodyPr/>
          <a:lstStyle/>
          <a:p>
            <a:r>
              <a:rPr lang="de-DE" dirty="0"/>
              <a:t>Ab 5 Jahren</a:t>
            </a:r>
          </a:p>
        </p:txBody>
      </p:sp>
      <p:sp>
        <p:nvSpPr>
          <p:cNvPr id="6" name="Textplatzhalter 5">
            <a:extLst>
              <a:ext uri="{FF2B5EF4-FFF2-40B4-BE49-F238E27FC236}">
                <a16:creationId xmlns:a16="http://schemas.microsoft.com/office/drawing/2014/main" id="{5F4C08F6-4EF0-21B5-9113-B0233559C04E}"/>
              </a:ext>
            </a:extLst>
          </p:cNvPr>
          <p:cNvSpPr>
            <a:spLocks noGrp="1"/>
          </p:cNvSpPr>
          <p:nvPr>
            <p:ph type="body" sz="quarter" idx="14"/>
          </p:nvPr>
        </p:nvSpPr>
        <p:spPr/>
        <p:txBody>
          <a:bodyPr/>
          <a:lstStyle/>
          <a:p>
            <a:r>
              <a:rPr lang="de-DE" dirty="0"/>
              <a:t>30 min.</a:t>
            </a:r>
          </a:p>
        </p:txBody>
      </p:sp>
      <p:sp>
        <p:nvSpPr>
          <p:cNvPr id="9" name="Textfeld 65">
            <a:extLst>
              <a:ext uri="{FF2B5EF4-FFF2-40B4-BE49-F238E27FC236}">
                <a16:creationId xmlns:a16="http://schemas.microsoft.com/office/drawing/2014/main" id="{FE785FD7-B4CB-4C81-A8EC-433CB53E8546}"/>
              </a:ext>
            </a:extLst>
          </p:cNvPr>
          <p:cNvSpPr txBox="1"/>
          <p:nvPr/>
        </p:nvSpPr>
        <p:spPr>
          <a:xfrm>
            <a:off x="744578" y="6221413"/>
            <a:ext cx="6775451" cy="2462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sz="1000" dirty="0">
                <a:solidFill>
                  <a:srgbClr val="000000"/>
                </a:solidFill>
                <a:latin typeface="Arial" panose="020B0604020202020204" pitchFamily="34" charset="0"/>
                <a:cs typeface="Arial" panose="020B0604020202020204" pitchFamily="34" charset="0"/>
              </a:rPr>
              <a:t>Version 1, 2025: „ LED-Taschenlampe“ von </a:t>
            </a:r>
            <a:r>
              <a:rPr lang="de-DE" sz="1000" dirty="0">
                <a:solidFill>
                  <a:srgbClr val="000000"/>
                </a:solidFill>
                <a:latin typeface="Arial" panose="020B0604020202020204" pitchFamily="34" charset="0"/>
                <a:cs typeface="Arial" panose="020B0604020202020204" pitchFamily="34" charset="0"/>
                <a:hlinkClick r:id="rId2"/>
              </a:rPr>
              <a:t>Kreismedienzentrum Esslingen </a:t>
            </a:r>
            <a:r>
              <a:rPr lang="de-DE" sz="1000" dirty="0">
                <a:solidFill>
                  <a:srgbClr val="000000"/>
                </a:solidFill>
                <a:latin typeface="Arial" panose="020B0604020202020204" pitchFamily="34" charset="0"/>
                <a:cs typeface="Arial" panose="020B0604020202020204" pitchFamily="34" charset="0"/>
              </a:rPr>
              <a:t>ist lizenziert unter CC BY-SA 4.0</a:t>
            </a:r>
          </a:p>
        </p:txBody>
      </p:sp>
      <p:sp>
        <p:nvSpPr>
          <p:cNvPr id="11" name="Rechteck 10">
            <a:hlinkClick r:id="" action="ppaction://noaction">
              <a:snd r:embed="rId3" name="1 1.wav"/>
            </a:hlinkClick>
            <a:extLst>
              <a:ext uri="{FF2B5EF4-FFF2-40B4-BE49-F238E27FC236}">
                <a16:creationId xmlns:a16="http://schemas.microsoft.com/office/drawing/2014/main" id="{EAA9B82D-66DE-3304-D1BE-BE3B94E2FC2E}"/>
              </a:ext>
            </a:extLst>
          </p:cNvPr>
          <p:cNvSpPr/>
          <p:nvPr/>
        </p:nvSpPr>
        <p:spPr>
          <a:xfrm>
            <a:off x="10453037" y="789273"/>
            <a:ext cx="936467" cy="7395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 name="Bildplatzhalter 18" descr="Ein Bild, das Himmel, Spielzeug, Werkzeug enthält.&#10;&#10;KI-generierte Inhalte können fehlerhaft sein.">
            <a:extLst>
              <a:ext uri="{FF2B5EF4-FFF2-40B4-BE49-F238E27FC236}">
                <a16:creationId xmlns:a16="http://schemas.microsoft.com/office/drawing/2014/main" id="{8A31B31F-19C9-7076-7BC3-030DF71872B9}"/>
              </a:ext>
            </a:extLst>
          </p:cNvPr>
          <p:cNvPicPr>
            <a:picLocks noGrp="1" noChangeAspect="1"/>
          </p:cNvPicPr>
          <p:nvPr>
            <p:ph type="pic" sz="quarter" idx="10"/>
          </p:nvPr>
        </p:nvPicPr>
        <p:blipFill>
          <a:blip r:embed="rId4"/>
          <a:srcRect t="273" b="273"/>
          <a:stretch>
            <a:fillRect/>
          </a:stretch>
        </p:blipFill>
        <p:spPr/>
      </p:pic>
    </p:spTree>
    <p:extLst>
      <p:ext uri="{BB962C8B-B14F-4D97-AF65-F5344CB8AC3E}">
        <p14:creationId xmlns:p14="http://schemas.microsoft.com/office/powerpoint/2010/main" val="3176391981"/>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9853D1E1-2220-FB5C-55A9-2861160D7FFE}"/>
              </a:ext>
            </a:extLst>
          </p:cNvPr>
          <p:cNvSpPr>
            <a:spLocks noGrp="1"/>
          </p:cNvSpPr>
          <p:nvPr>
            <p:ph type="body" sz="quarter" idx="11"/>
          </p:nvPr>
        </p:nvSpPr>
        <p:spPr/>
        <p:txBody>
          <a:bodyPr/>
          <a:lstStyle/>
          <a:p>
            <a:r>
              <a:rPr lang="de-DE" dirty="0"/>
              <a:t>Du brauchst</a:t>
            </a:r>
          </a:p>
        </p:txBody>
      </p:sp>
      <p:sp>
        <p:nvSpPr>
          <p:cNvPr id="4" name="Textplatzhalter 3">
            <a:extLst>
              <a:ext uri="{FF2B5EF4-FFF2-40B4-BE49-F238E27FC236}">
                <a16:creationId xmlns:a16="http://schemas.microsoft.com/office/drawing/2014/main" id="{72E95D3D-8001-6046-8BB5-FC595D3A559F}"/>
              </a:ext>
            </a:extLst>
          </p:cNvPr>
          <p:cNvSpPr>
            <a:spLocks noGrp="1"/>
          </p:cNvSpPr>
          <p:nvPr>
            <p:ph type="body" sz="quarter" idx="12"/>
          </p:nvPr>
        </p:nvSpPr>
        <p:spPr/>
        <p:txBody>
          <a:bodyPr/>
          <a:lstStyle/>
          <a:p>
            <a:r>
              <a:rPr lang="de-DE" dirty="0"/>
              <a:t>Material &amp;</a:t>
            </a:r>
          </a:p>
        </p:txBody>
      </p:sp>
      <p:sp>
        <p:nvSpPr>
          <p:cNvPr id="5" name="Textplatzhalter 4">
            <a:extLst>
              <a:ext uri="{FF2B5EF4-FFF2-40B4-BE49-F238E27FC236}">
                <a16:creationId xmlns:a16="http://schemas.microsoft.com/office/drawing/2014/main" id="{CA017F2B-7E99-D52D-D8AD-71216D2F3911}"/>
              </a:ext>
            </a:extLst>
          </p:cNvPr>
          <p:cNvSpPr>
            <a:spLocks noGrp="1"/>
          </p:cNvSpPr>
          <p:nvPr>
            <p:ph type="body" sz="quarter" idx="25"/>
          </p:nvPr>
        </p:nvSpPr>
        <p:spPr/>
        <p:txBody>
          <a:bodyPr/>
          <a:lstStyle/>
          <a:p>
            <a:r>
              <a:rPr lang="de-DE" dirty="0"/>
              <a:t>Werkzeug</a:t>
            </a:r>
          </a:p>
        </p:txBody>
      </p:sp>
      <p:sp>
        <p:nvSpPr>
          <p:cNvPr id="46" name="Material1">
            <a:extLst>
              <a:ext uri="{FF2B5EF4-FFF2-40B4-BE49-F238E27FC236}">
                <a16:creationId xmlns:a16="http://schemas.microsoft.com/office/drawing/2014/main" id="{858BAD74-0CE4-9B1E-7630-B2CA74F843A6}"/>
              </a:ext>
            </a:extLst>
          </p:cNvPr>
          <p:cNvSpPr txBox="1">
            <a:spLocks/>
          </p:cNvSpPr>
          <p:nvPr/>
        </p:nvSpPr>
        <p:spPr>
          <a:xfrm>
            <a:off x="8163704" y="1693863"/>
            <a:ext cx="3225800" cy="310915"/>
          </a:xfrm>
          <a:prstGeom prst="rect">
            <a:avLst/>
          </a:prstGeom>
        </p:spPr>
        <p:txBody>
          <a:bodyP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solidFill>
                  <a:srgbClr val="00B050"/>
                </a:solidFill>
              </a:rPr>
              <a:t>Knopfzelle (CR2032)</a:t>
            </a:r>
          </a:p>
        </p:txBody>
      </p:sp>
      <p:sp>
        <p:nvSpPr>
          <p:cNvPr id="47" name="Material2">
            <a:extLst>
              <a:ext uri="{FF2B5EF4-FFF2-40B4-BE49-F238E27FC236}">
                <a16:creationId xmlns:a16="http://schemas.microsoft.com/office/drawing/2014/main" id="{2FCBD55A-6C04-23A7-5A55-5A3E1E5343D6}"/>
              </a:ext>
            </a:extLst>
          </p:cNvPr>
          <p:cNvSpPr txBox="1">
            <a:spLocks/>
          </p:cNvSpPr>
          <p:nvPr/>
        </p:nvSpPr>
        <p:spPr>
          <a:xfrm>
            <a:off x="8163703" y="2063794"/>
            <a:ext cx="3225800" cy="310915"/>
          </a:xfrm>
          <a:prstGeom prst="rect">
            <a:avLst/>
          </a:prstGeom>
        </p:spPr>
        <p:txBody>
          <a:bodyP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solidFill>
                  <a:srgbClr val="00B050"/>
                </a:solidFill>
              </a:rPr>
              <a:t>LED</a:t>
            </a:r>
          </a:p>
        </p:txBody>
      </p:sp>
      <p:sp>
        <p:nvSpPr>
          <p:cNvPr id="48" name="Material3">
            <a:extLst>
              <a:ext uri="{FF2B5EF4-FFF2-40B4-BE49-F238E27FC236}">
                <a16:creationId xmlns:a16="http://schemas.microsoft.com/office/drawing/2014/main" id="{B5BD2D2E-C9A7-13AE-0077-FEBF9D5330E4}"/>
              </a:ext>
            </a:extLst>
          </p:cNvPr>
          <p:cNvSpPr txBox="1">
            <a:spLocks/>
          </p:cNvSpPr>
          <p:nvPr/>
        </p:nvSpPr>
        <p:spPr>
          <a:xfrm>
            <a:off x="8163703" y="2433725"/>
            <a:ext cx="3225800" cy="310915"/>
          </a:xfrm>
          <a:prstGeom prst="rect">
            <a:avLst/>
          </a:prstGeom>
        </p:spPr>
        <p:txBody>
          <a:bodyP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solidFill>
                  <a:srgbClr val="00B050"/>
                </a:solidFill>
              </a:rPr>
              <a:t>Maulklammer</a:t>
            </a:r>
          </a:p>
        </p:txBody>
      </p:sp>
      <p:sp>
        <p:nvSpPr>
          <p:cNvPr id="49" name="Material4">
            <a:extLst>
              <a:ext uri="{FF2B5EF4-FFF2-40B4-BE49-F238E27FC236}">
                <a16:creationId xmlns:a16="http://schemas.microsoft.com/office/drawing/2014/main" id="{E4743857-39B1-CD8B-8631-FCEF95AF7148}"/>
              </a:ext>
            </a:extLst>
          </p:cNvPr>
          <p:cNvSpPr txBox="1">
            <a:spLocks/>
          </p:cNvSpPr>
          <p:nvPr/>
        </p:nvSpPr>
        <p:spPr>
          <a:xfrm>
            <a:off x="8163703" y="2784135"/>
            <a:ext cx="3225800" cy="310915"/>
          </a:xfrm>
          <a:prstGeom prst="rect">
            <a:avLst/>
          </a:prstGeom>
        </p:spPr>
        <p:txBody>
          <a:bodyP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solidFill>
                  <a:srgbClr val="00B050"/>
                </a:solidFill>
              </a:rPr>
              <a:t>Holzspatel</a:t>
            </a:r>
          </a:p>
        </p:txBody>
      </p:sp>
      <p:sp>
        <p:nvSpPr>
          <p:cNvPr id="50" name="Material5">
            <a:extLst>
              <a:ext uri="{FF2B5EF4-FFF2-40B4-BE49-F238E27FC236}">
                <a16:creationId xmlns:a16="http://schemas.microsoft.com/office/drawing/2014/main" id="{0923DD9A-6637-7BEE-48FF-9DF61BAB2895}"/>
              </a:ext>
            </a:extLst>
          </p:cNvPr>
          <p:cNvSpPr txBox="1">
            <a:spLocks/>
          </p:cNvSpPr>
          <p:nvPr/>
        </p:nvSpPr>
        <p:spPr>
          <a:xfrm>
            <a:off x="8163703" y="3146921"/>
            <a:ext cx="3225800" cy="971537"/>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solidFill>
                  <a:srgbClr val="00B050"/>
                </a:solidFill>
              </a:rPr>
              <a:t>Leitfähiges Klebeband (2x 12cm, 2x 2cm)</a:t>
            </a:r>
          </a:p>
        </p:txBody>
      </p:sp>
      <p:sp>
        <p:nvSpPr>
          <p:cNvPr id="51" name="Material6">
            <a:extLst>
              <a:ext uri="{FF2B5EF4-FFF2-40B4-BE49-F238E27FC236}">
                <a16:creationId xmlns:a16="http://schemas.microsoft.com/office/drawing/2014/main" id="{68E35E70-6A2E-8428-26BA-435EC21C0AA9}"/>
              </a:ext>
            </a:extLst>
          </p:cNvPr>
          <p:cNvSpPr txBox="1">
            <a:spLocks/>
          </p:cNvSpPr>
          <p:nvPr/>
        </p:nvSpPr>
        <p:spPr>
          <a:xfrm>
            <a:off x="8163703" y="3734387"/>
            <a:ext cx="3225800" cy="310915"/>
          </a:xfrm>
          <a:prstGeom prst="rect">
            <a:avLst/>
          </a:prstGeom>
        </p:spPr>
        <p:txBody>
          <a:bodyPr>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solidFill>
                  <a:srgbClr val="0070C0"/>
                </a:solidFill>
              </a:rPr>
              <a:t>Stift</a:t>
            </a:r>
          </a:p>
        </p:txBody>
      </p:sp>
      <p:sp>
        <p:nvSpPr>
          <p:cNvPr id="68" name="soundbox">
            <a:extLst>
              <a:ext uri="{FF2B5EF4-FFF2-40B4-BE49-F238E27FC236}">
                <a16:creationId xmlns:a16="http://schemas.microsoft.com/office/drawing/2014/main" id="{7FF5988C-F209-EA12-17B9-028697D06627}"/>
              </a:ext>
            </a:extLst>
          </p:cNvPr>
          <p:cNvSpPr/>
          <p:nvPr/>
        </p:nvSpPr>
        <p:spPr>
          <a:xfrm>
            <a:off x="10453036" y="789272"/>
            <a:ext cx="936467" cy="7395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check1">
            <a:extLst>
              <a:ext uri="{FF2B5EF4-FFF2-40B4-BE49-F238E27FC236}">
                <a16:creationId xmlns:a16="http://schemas.microsoft.com/office/drawing/2014/main" id="{1ABEAC72-1EB7-F504-48C1-D739A105647F}"/>
              </a:ext>
            </a:extLst>
          </p:cNvPr>
          <p:cNvSpPr txBox="1"/>
          <p:nvPr/>
        </p:nvSpPr>
        <p:spPr>
          <a:xfrm>
            <a:off x="7732905" y="1678606"/>
            <a:ext cx="357790" cy="369332"/>
          </a:xfrm>
          <a:prstGeom prst="rect">
            <a:avLst/>
          </a:prstGeom>
          <a:noFill/>
        </p:spPr>
        <p:txBody>
          <a:bodyPr wrap="none" rtlCol="0">
            <a:spAutoFit/>
          </a:bodyPr>
          <a:lstStyle/>
          <a:p>
            <a:pPr algn="l"/>
            <a:r>
              <a:rPr lang="de-DE" dirty="0">
                <a:solidFill>
                  <a:srgbClr val="000000"/>
                </a:solidFill>
                <a:effectLst/>
                <a:latin typeface="Wingdings" pitchFamily="2" charset="2"/>
              </a:rPr>
              <a:t>✓</a:t>
            </a:r>
          </a:p>
        </p:txBody>
      </p:sp>
      <p:sp>
        <p:nvSpPr>
          <p:cNvPr id="70" name="box1">
            <a:hlinkClick r:id="" action="ppaction://noaction">
              <a:snd r:embed="rId2" name="camera.wav"/>
            </a:hlinkClick>
            <a:extLst>
              <a:ext uri="{FF2B5EF4-FFF2-40B4-BE49-F238E27FC236}">
                <a16:creationId xmlns:a16="http://schemas.microsoft.com/office/drawing/2014/main" id="{FAA0BA97-81C3-725E-75E5-E695722291A6}"/>
              </a:ext>
            </a:extLst>
          </p:cNvPr>
          <p:cNvSpPr txBox="1"/>
          <p:nvPr/>
        </p:nvSpPr>
        <p:spPr>
          <a:xfrm>
            <a:off x="7651334" y="1579058"/>
            <a:ext cx="432000" cy="553998"/>
          </a:xfrm>
          <a:prstGeom prst="rect">
            <a:avLst/>
          </a:prstGeom>
          <a:noFill/>
        </p:spPr>
        <p:txBody>
          <a:bodyPr wrap="square" rtlCol="0">
            <a:spAutoFit/>
          </a:bodyPr>
          <a:lstStyle/>
          <a:p>
            <a:pPr algn="l"/>
            <a:r>
              <a:rPr lang="de-DE" sz="3000" dirty="0">
                <a:solidFill>
                  <a:srgbClr val="000000"/>
                </a:solidFill>
                <a:effectLst/>
                <a:latin typeface="Wingdings" pitchFamily="2" charset="2"/>
              </a:rPr>
              <a:t>☐</a:t>
            </a:r>
          </a:p>
        </p:txBody>
      </p:sp>
      <p:sp>
        <p:nvSpPr>
          <p:cNvPr id="72" name="check2">
            <a:extLst>
              <a:ext uri="{FF2B5EF4-FFF2-40B4-BE49-F238E27FC236}">
                <a16:creationId xmlns:a16="http://schemas.microsoft.com/office/drawing/2014/main" id="{6615FBB3-86BE-9819-E703-EADDFE4963F9}"/>
              </a:ext>
            </a:extLst>
          </p:cNvPr>
          <p:cNvSpPr txBox="1"/>
          <p:nvPr/>
        </p:nvSpPr>
        <p:spPr>
          <a:xfrm>
            <a:off x="7735380" y="2036961"/>
            <a:ext cx="357790" cy="369332"/>
          </a:xfrm>
          <a:prstGeom prst="rect">
            <a:avLst/>
          </a:prstGeom>
          <a:noFill/>
        </p:spPr>
        <p:txBody>
          <a:bodyPr wrap="none" rtlCol="0">
            <a:spAutoFit/>
          </a:bodyPr>
          <a:lstStyle/>
          <a:p>
            <a:pPr algn="l"/>
            <a:r>
              <a:rPr lang="de-DE" dirty="0">
                <a:solidFill>
                  <a:srgbClr val="000000"/>
                </a:solidFill>
                <a:effectLst/>
                <a:latin typeface="Wingdings" pitchFamily="2" charset="2"/>
              </a:rPr>
              <a:t>✓</a:t>
            </a:r>
          </a:p>
        </p:txBody>
      </p:sp>
      <p:sp>
        <p:nvSpPr>
          <p:cNvPr id="73" name="box2">
            <a:hlinkClick r:id="" action="ppaction://noaction">
              <a:snd r:embed="rId2" name="camera.wav"/>
            </a:hlinkClick>
            <a:extLst>
              <a:ext uri="{FF2B5EF4-FFF2-40B4-BE49-F238E27FC236}">
                <a16:creationId xmlns:a16="http://schemas.microsoft.com/office/drawing/2014/main" id="{896B582D-4503-EC17-A6C1-611E4B12A877}"/>
              </a:ext>
            </a:extLst>
          </p:cNvPr>
          <p:cNvSpPr txBox="1"/>
          <p:nvPr/>
        </p:nvSpPr>
        <p:spPr>
          <a:xfrm>
            <a:off x="7653809" y="1937413"/>
            <a:ext cx="432000" cy="553998"/>
          </a:xfrm>
          <a:prstGeom prst="rect">
            <a:avLst/>
          </a:prstGeom>
          <a:noFill/>
        </p:spPr>
        <p:txBody>
          <a:bodyPr wrap="square" rtlCol="0">
            <a:spAutoFit/>
          </a:bodyPr>
          <a:lstStyle/>
          <a:p>
            <a:pPr algn="l"/>
            <a:r>
              <a:rPr lang="de-DE" sz="3000" dirty="0">
                <a:solidFill>
                  <a:srgbClr val="000000"/>
                </a:solidFill>
                <a:effectLst/>
                <a:latin typeface="Wingdings" pitchFamily="2" charset="2"/>
              </a:rPr>
              <a:t>☐</a:t>
            </a:r>
          </a:p>
        </p:txBody>
      </p:sp>
      <p:sp>
        <p:nvSpPr>
          <p:cNvPr id="74" name="check3">
            <a:extLst>
              <a:ext uri="{FF2B5EF4-FFF2-40B4-BE49-F238E27FC236}">
                <a16:creationId xmlns:a16="http://schemas.microsoft.com/office/drawing/2014/main" id="{BED11992-0A55-E860-6AC2-07CFA142A22D}"/>
              </a:ext>
            </a:extLst>
          </p:cNvPr>
          <p:cNvSpPr txBox="1"/>
          <p:nvPr/>
        </p:nvSpPr>
        <p:spPr>
          <a:xfrm>
            <a:off x="7732905" y="2395316"/>
            <a:ext cx="357790" cy="369332"/>
          </a:xfrm>
          <a:prstGeom prst="rect">
            <a:avLst/>
          </a:prstGeom>
          <a:noFill/>
        </p:spPr>
        <p:txBody>
          <a:bodyPr wrap="none" rtlCol="0">
            <a:spAutoFit/>
          </a:bodyPr>
          <a:lstStyle/>
          <a:p>
            <a:pPr algn="l"/>
            <a:r>
              <a:rPr lang="de-DE" dirty="0">
                <a:solidFill>
                  <a:srgbClr val="000000"/>
                </a:solidFill>
                <a:effectLst/>
                <a:latin typeface="Wingdings" pitchFamily="2" charset="2"/>
              </a:rPr>
              <a:t>✓</a:t>
            </a:r>
          </a:p>
        </p:txBody>
      </p:sp>
      <p:sp>
        <p:nvSpPr>
          <p:cNvPr id="75" name="box3">
            <a:hlinkClick r:id="" action="ppaction://noaction">
              <a:snd r:embed="rId2" name="camera.wav"/>
            </a:hlinkClick>
            <a:extLst>
              <a:ext uri="{FF2B5EF4-FFF2-40B4-BE49-F238E27FC236}">
                <a16:creationId xmlns:a16="http://schemas.microsoft.com/office/drawing/2014/main" id="{F5B16681-4CE1-92DC-D53A-4957C419B32E}"/>
              </a:ext>
            </a:extLst>
          </p:cNvPr>
          <p:cNvSpPr txBox="1"/>
          <p:nvPr/>
        </p:nvSpPr>
        <p:spPr>
          <a:xfrm>
            <a:off x="7651334" y="2295768"/>
            <a:ext cx="432000" cy="553998"/>
          </a:xfrm>
          <a:prstGeom prst="rect">
            <a:avLst/>
          </a:prstGeom>
          <a:noFill/>
        </p:spPr>
        <p:txBody>
          <a:bodyPr wrap="square" rtlCol="0">
            <a:spAutoFit/>
          </a:bodyPr>
          <a:lstStyle/>
          <a:p>
            <a:pPr algn="l"/>
            <a:r>
              <a:rPr lang="de-DE" sz="3000" dirty="0">
                <a:solidFill>
                  <a:srgbClr val="000000"/>
                </a:solidFill>
                <a:effectLst/>
                <a:latin typeface="Wingdings" pitchFamily="2" charset="2"/>
              </a:rPr>
              <a:t>☐</a:t>
            </a:r>
          </a:p>
        </p:txBody>
      </p:sp>
      <p:sp>
        <p:nvSpPr>
          <p:cNvPr id="76" name="check4">
            <a:extLst>
              <a:ext uri="{FF2B5EF4-FFF2-40B4-BE49-F238E27FC236}">
                <a16:creationId xmlns:a16="http://schemas.microsoft.com/office/drawing/2014/main" id="{6936852C-DAC5-16CB-0B42-16ED00EF4693}"/>
              </a:ext>
            </a:extLst>
          </p:cNvPr>
          <p:cNvSpPr txBox="1"/>
          <p:nvPr/>
        </p:nvSpPr>
        <p:spPr>
          <a:xfrm>
            <a:off x="7735380" y="2753671"/>
            <a:ext cx="357790" cy="369332"/>
          </a:xfrm>
          <a:prstGeom prst="rect">
            <a:avLst/>
          </a:prstGeom>
          <a:noFill/>
        </p:spPr>
        <p:txBody>
          <a:bodyPr wrap="none" rtlCol="0">
            <a:spAutoFit/>
          </a:bodyPr>
          <a:lstStyle/>
          <a:p>
            <a:pPr algn="l"/>
            <a:r>
              <a:rPr lang="de-DE" dirty="0">
                <a:solidFill>
                  <a:srgbClr val="000000"/>
                </a:solidFill>
                <a:effectLst/>
                <a:latin typeface="Wingdings" pitchFamily="2" charset="2"/>
              </a:rPr>
              <a:t>✓</a:t>
            </a:r>
          </a:p>
        </p:txBody>
      </p:sp>
      <p:sp>
        <p:nvSpPr>
          <p:cNvPr id="77" name="box4">
            <a:hlinkClick r:id="" action="ppaction://noaction">
              <a:snd r:embed="rId2" name="camera.wav"/>
            </a:hlinkClick>
            <a:extLst>
              <a:ext uri="{FF2B5EF4-FFF2-40B4-BE49-F238E27FC236}">
                <a16:creationId xmlns:a16="http://schemas.microsoft.com/office/drawing/2014/main" id="{0818EE83-1AE4-194D-2E33-FBBA088A0DA2}"/>
              </a:ext>
            </a:extLst>
          </p:cNvPr>
          <p:cNvSpPr txBox="1"/>
          <p:nvPr/>
        </p:nvSpPr>
        <p:spPr>
          <a:xfrm>
            <a:off x="7653809" y="2654123"/>
            <a:ext cx="432000" cy="553998"/>
          </a:xfrm>
          <a:prstGeom prst="rect">
            <a:avLst/>
          </a:prstGeom>
          <a:noFill/>
        </p:spPr>
        <p:txBody>
          <a:bodyPr wrap="square" rtlCol="0">
            <a:spAutoFit/>
          </a:bodyPr>
          <a:lstStyle/>
          <a:p>
            <a:pPr algn="l"/>
            <a:r>
              <a:rPr lang="de-DE" sz="3000" dirty="0">
                <a:solidFill>
                  <a:srgbClr val="000000"/>
                </a:solidFill>
                <a:effectLst/>
                <a:latin typeface="Wingdings" pitchFamily="2" charset="2"/>
              </a:rPr>
              <a:t>☐</a:t>
            </a:r>
          </a:p>
        </p:txBody>
      </p:sp>
      <p:sp>
        <p:nvSpPr>
          <p:cNvPr id="78" name="check5">
            <a:extLst>
              <a:ext uri="{FF2B5EF4-FFF2-40B4-BE49-F238E27FC236}">
                <a16:creationId xmlns:a16="http://schemas.microsoft.com/office/drawing/2014/main" id="{E8F674D5-ED87-9B52-4D48-1CF9750BE268}"/>
              </a:ext>
            </a:extLst>
          </p:cNvPr>
          <p:cNvSpPr txBox="1"/>
          <p:nvPr/>
        </p:nvSpPr>
        <p:spPr>
          <a:xfrm>
            <a:off x="7735380" y="3115690"/>
            <a:ext cx="357790" cy="369332"/>
          </a:xfrm>
          <a:prstGeom prst="rect">
            <a:avLst/>
          </a:prstGeom>
          <a:noFill/>
        </p:spPr>
        <p:txBody>
          <a:bodyPr wrap="none" rtlCol="0">
            <a:spAutoFit/>
          </a:bodyPr>
          <a:lstStyle/>
          <a:p>
            <a:pPr algn="l"/>
            <a:r>
              <a:rPr lang="de-DE" dirty="0">
                <a:solidFill>
                  <a:srgbClr val="000000"/>
                </a:solidFill>
                <a:effectLst/>
                <a:latin typeface="Wingdings" pitchFamily="2" charset="2"/>
              </a:rPr>
              <a:t>✓</a:t>
            </a:r>
          </a:p>
        </p:txBody>
      </p:sp>
      <p:sp>
        <p:nvSpPr>
          <p:cNvPr id="79" name="box5">
            <a:hlinkClick r:id="" action="ppaction://noaction">
              <a:snd r:embed="rId2" name="camera.wav"/>
            </a:hlinkClick>
            <a:extLst>
              <a:ext uri="{FF2B5EF4-FFF2-40B4-BE49-F238E27FC236}">
                <a16:creationId xmlns:a16="http://schemas.microsoft.com/office/drawing/2014/main" id="{C389F080-6FC1-1D27-41EB-FBAD4AA69ECE}"/>
              </a:ext>
            </a:extLst>
          </p:cNvPr>
          <p:cNvSpPr txBox="1"/>
          <p:nvPr/>
        </p:nvSpPr>
        <p:spPr>
          <a:xfrm>
            <a:off x="7653809" y="3016142"/>
            <a:ext cx="432000" cy="553998"/>
          </a:xfrm>
          <a:prstGeom prst="rect">
            <a:avLst/>
          </a:prstGeom>
          <a:noFill/>
        </p:spPr>
        <p:txBody>
          <a:bodyPr wrap="square" rtlCol="0">
            <a:spAutoFit/>
          </a:bodyPr>
          <a:lstStyle/>
          <a:p>
            <a:pPr algn="l"/>
            <a:r>
              <a:rPr lang="de-DE" sz="3000" dirty="0">
                <a:solidFill>
                  <a:srgbClr val="000000"/>
                </a:solidFill>
                <a:effectLst/>
                <a:latin typeface="Wingdings" pitchFamily="2" charset="2"/>
              </a:rPr>
              <a:t>☐</a:t>
            </a:r>
          </a:p>
        </p:txBody>
      </p:sp>
      <p:sp>
        <p:nvSpPr>
          <p:cNvPr id="80" name="check6">
            <a:extLst>
              <a:ext uri="{FF2B5EF4-FFF2-40B4-BE49-F238E27FC236}">
                <a16:creationId xmlns:a16="http://schemas.microsoft.com/office/drawing/2014/main" id="{52D4F848-A478-F69D-13FB-77939CC163F4}"/>
              </a:ext>
            </a:extLst>
          </p:cNvPr>
          <p:cNvSpPr txBox="1"/>
          <p:nvPr/>
        </p:nvSpPr>
        <p:spPr>
          <a:xfrm>
            <a:off x="7737855" y="3686184"/>
            <a:ext cx="357790" cy="369332"/>
          </a:xfrm>
          <a:prstGeom prst="rect">
            <a:avLst/>
          </a:prstGeom>
          <a:noFill/>
        </p:spPr>
        <p:txBody>
          <a:bodyPr wrap="none" rtlCol="0">
            <a:spAutoFit/>
          </a:bodyPr>
          <a:lstStyle/>
          <a:p>
            <a:pPr algn="l"/>
            <a:r>
              <a:rPr lang="de-DE" dirty="0">
                <a:solidFill>
                  <a:srgbClr val="000000"/>
                </a:solidFill>
                <a:effectLst/>
                <a:latin typeface="Wingdings" pitchFamily="2" charset="2"/>
              </a:rPr>
              <a:t>✓</a:t>
            </a:r>
          </a:p>
        </p:txBody>
      </p:sp>
      <p:sp>
        <p:nvSpPr>
          <p:cNvPr id="81" name="box6">
            <a:hlinkClick r:id="" action="ppaction://noaction">
              <a:snd r:embed="rId2" name="camera.wav"/>
            </a:hlinkClick>
            <a:extLst>
              <a:ext uri="{FF2B5EF4-FFF2-40B4-BE49-F238E27FC236}">
                <a16:creationId xmlns:a16="http://schemas.microsoft.com/office/drawing/2014/main" id="{B3BC3379-A090-CDE0-44C2-2E503F1D1327}"/>
              </a:ext>
            </a:extLst>
          </p:cNvPr>
          <p:cNvSpPr txBox="1"/>
          <p:nvPr/>
        </p:nvSpPr>
        <p:spPr>
          <a:xfrm>
            <a:off x="7656284" y="3586636"/>
            <a:ext cx="432000" cy="553998"/>
          </a:xfrm>
          <a:prstGeom prst="rect">
            <a:avLst/>
          </a:prstGeom>
          <a:noFill/>
        </p:spPr>
        <p:txBody>
          <a:bodyPr wrap="square" rtlCol="0">
            <a:spAutoFit/>
          </a:bodyPr>
          <a:lstStyle/>
          <a:p>
            <a:pPr algn="l"/>
            <a:r>
              <a:rPr lang="de-DE" sz="3000" dirty="0">
                <a:solidFill>
                  <a:srgbClr val="000000"/>
                </a:solidFill>
                <a:effectLst/>
                <a:latin typeface="Wingdings" pitchFamily="2" charset="2"/>
              </a:rPr>
              <a:t>☐</a:t>
            </a:r>
          </a:p>
        </p:txBody>
      </p:sp>
      <p:sp>
        <p:nvSpPr>
          <p:cNvPr id="7" name="Rechtwinkliges Dreieck 6">
            <a:hlinkClick r:id="" action="ppaction://hlinkshowjump?jump=previousslide"/>
            <a:extLst>
              <a:ext uri="{FF2B5EF4-FFF2-40B4-BE49-F238E27FC236}">
                <a16:creationId xmlns:a16="http://schemas.microsoft.com/office/drawing/2014/main" id="{02CEFB00-B6F0-E532-DFA9-3E0D01BB4A26}"/>
              </a:ext>
            </a:extLst>
          </p:cNvPr>
          <p:cNvSpPr/>
          <p:nvPr/>
        </p:nvSpPr>
        <p:spPr>
          <a:xfrm rot="2700000">
            <a:off x="274970" y="3119770"/>
            <a:ext cx="618462" cy="618463"/>
          </a:xfrm>
          <a:prstGeom prst="rtTriangle">
            <a:avLst/>
          </a:prstGeom>
          <a:solidFill>
            <a:srgbClr val="FFDD00"/>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8" name="Rechteck 7">
            <a:hlinkClick r:id="" action="ppaction://noaction">
              <a:snd r:embed="rId3" name="2 1.wav"/>
            </a:hlinkClick>
            <a:extLst>
              <a:ext uri="{FF2B5EF4-FFF2-40B4-BE49-F238E27FC236}">
                <a16:creationId xmlns:a16="http://schemas.microsoft.com/office/drawing/2014/main" id="{23996D83-D05E-D842-96E2-1B9848CEC153}"/>
              </a:ext>
            </a:extLst>
          </p:cNvPr>
          <p:cNvSpPr/>
          <p:nvPr/>
        </p:nvSpPr>
        <p:spPr>
          <a:xfrm>
            <a:off x="10453037" y="789273"/>
            <a:ext cx="936467" cy="7395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Bildplatzhalter 11" descr="Ein Bild, das Blau, Feuerzeug enthält.&#10;&#10;KI-generierte Inhalte können fehlerhaft sein.">
            <a:extLst>
              <a:ext uri="{FF2B5EF4-FFF2-40B4-BE49-F238E27FC236}">
                <a16:creationId xmlns:a16="http://schemas.microsoft.com/office/drawing/2014/main" id="{C3D410BC-A16C-E15A-D0A8-8ADD66B71804}"/>
              </a:ext>
            </a:extLst>
          </p:cNvPr>
          <p:cNvPicPr>
            <a:picLocks noGrp="1" noChangeAspect="1"/>
          </p:cNvPicPr>
          <p:nvPr>
            <p:ph type="pic" sz="quarter" idx="10"/>
          </p:nvPr>
        </p:nvPicPr>
        <p:blipFill>
          <a:blip r:embed="rId4"/>
          <a:srcRect t="3275" b="3275"/>
          <a:stretch>
            <a:fillRect/>
          </a:stretch>
        </p:blipFill>
        <p:spPr/>
      </p:pic>
    </p:spTree>
    <p:extLst>
      <p:ext uri="{BB962C8B-B14F-4D97-AF65-F5344CB8AC3E}">
        <p14:creationId xmlns:p14="http://schemas.microsoft.com/office/powerpoint/2010/main" val="181501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additive="base">
                                        <p:cTn id="7" dur="500" fill="hold"/>
                                        <p:tgtEl>
                                          <p:spTgt spid="69"/>
                                        </p:tgtEl>
                                        <p:attrNameLst>
                                          <p:attrName>ppt_x</p:attrName>
                                        </p:attrNameLst>
                                      </p:cBhvr>
                                      <p:tavLst>
                                        <p:tav tm="0">
                                          <p:val>
                                            <p:strVal val="#ppt_x"/>
                                          </p:val>
                                        </p:tav>
                                        <p:tav tm="100000">
                                          <p:val>
                                            <p:strVal val="#ppt_x"/>
                                          </p:val>
                                        </p:tav>
                                      </p:tavLst>
                                    </p:anim>
                                    <p:anim calcmode="lin" valueType="num">
                                      <p:cBhvr additive="base">
                                        <p:cTn id="8"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0"/>
                    </p:tgtEl>
                  </p:cond>
                </p:stCondLst>
                <p:endSync evt="end" delay="0">
                  <p:rtn val="all"/>
                </p:endSync>
                <p:childTnLst>
                  <p:par>
                    <p:cTn id="10" fill="hold">
                      <p:stCondLst>
                        <p:cond delay="0"/>
                      </p:stCondLst>
                      <p:childTnLst>
                        <p:par>
                          <p:cTn id="11" fill="hold">
                            <p:stCondLst>
                              <p:cond delay="0"/>
                            </p:stCondLst>
                            <p:childTnLst>
                              <p:par>
                                <p:cTn id="12" presetID="12" presetClass="entr" presetSubtype="4" fill="hold" grpId="1" nodeType="clickEffect">
                                  <p:stCondLst>
                                    <p:cond delay="0"/>
                                  </p:stCondLst>
                                  <p:childTnLst>
                                    <p:set>
                                      <p:cBhvr>
                                        <p:cTn id="13" dur="1" fill="hold">
                                          <p:stCondLst>
                                            <p:cond delay="0"/>
                                          </p:stCondLst>
                                        </p:cTn>
                                        <p:tgtEl>
                                          <p:spTgt spid="69"/>
                                        </p:tgtEl>
                                        <p:attrNameLst>
                                          <p:attrName>style.visibility</p:attrName>
                                        </p:attrNameLst>
                                      </p:cBhvr>
                                      <p:to>
                                        <p:strVal val="visible"/>
                                      </p:to>
                                    </p:set>
                                    <p:anim calcmode="lin" valueType="num">
                                      <p:cBhvr additive="base">
                                        <p:cTn id="14" dur="500"/>
                                        <p:tgtEl>
                                          <p:spTgt spid="69"/>
                                        </p:tgtEl>
                                        <p:attrNameLst>
                                          <p:attrName>ppt_y</p:attrName>
                                        </p:attrNameLst>
                                      </p:cBhvr>
                                      <p:tavLst>
                                        <p:tav tm="0">
                                          <p:val>
                                            <p:strVal val="#ppt_y+#ppt_h*1.125000"/>
                                          </p:val>
                                        </p:tav>
                                        <p:tav tm="100000">
                                          <p:val>
                                            <p:strVal val="#ppt_y"/>
                                          </p:val>
                                        </p:tav>
                                      </p:tavLst>
                                    </p:anim>
                                    <p:animEffect transition="in" filter="wipe(up)">
                                      <p:cBhvr>
                                        <p:cTn id="15" dur="500"/>
                                        <p:tgtEl>
                                          <p:spTgt spid="69"/>
                                        </p:tgtEl>
                                      </p:cBhvr>
                                    </p:animEffect>
                                  </p:childTnLst>
                                </p:cTn>
                              </p:par>
                            </p:childTnLst>
                          </p:cTn>
                        </p:par>
                      </p:childTnLst>
                    </p:cTn>
                  </p:par>
                </p:childTnLst>
              </p:cTn>
              <p:nextCondLst>
                <p:cond evt="onClick" delay="0">
                  <p:tgtEl>
                    <p:spTgt spid="70"/>
                  </p:tgtEl>
                </p:cond>
              </p:nextCondLst>
            </p:seq>
            <p:seq concurrent="1" nextAc="seek">
              <p:cTn id="16" restart="whenNotActive" fill="hold" evtFilter="cancelBubble" nodeType="interactiveSeq">
                <p:stCondLst>
                  <p:cond evt="onClick" delay="0">
                    <p:tgtEl>
                      <p:spTgt spid="73"/>
                    </p:tgtEl>
                  </p:cond>
                </p:stCondLst>
                <p:endSync evt="end" delay="0">
                  <p:rtn val="all"/>
                </p:endSync>
                <p:childTnLst>
                  <p:par>
                    <p:cTn id="17" fill="hold">
                      <p:stCondLst>
                        <p:cond delay="0"/>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72"/>
                                        </p:tgtEl>
                                        <p:attrNameLst>
                                          <p:attrName>style.visibility</p:attrName>
                                        </p:attrNameLst>
                                      </p:cBhvr>
                                      <p:to>
                                        <p:strVal val="visible"/>
                                      </p:to>
                                    </p:set>
                                    <p:anim calcmode="lin" valueType="num">
                                      <p:cBhvr additive="base">
                                        <p:cTn id="21" dur="500"/>
                                        <p:tgtEl>
                                          <p:spTgt spid="72"/>
                                        </p:tgtEl>
                                        <p:attrNameLst>
                                          <p:attrName>ppt_y</p:attrName>
                                        </p:attrNameLst>
                                      </p:cBhvr>
                                      <p:tavLst>
                                        <p:tav tm="0">
                                          <p:val>
                                            <p:strVal val="#ppt_y+#ppt_h*1.125000"/>
                                          </p:val>
                                        </p:tav>
                                        <p:tav tm="100000">
                                          <p:val>
                                            <p:strVal val="#ppt_y"/>
                                          </p:val>
                                        </p:tav>
                                      </p:tavLst>
                                    </p:anim>
                                    <p:animEffect transition="in" filter="wipe(up)">
                                      <p:cBhvr>
                                        <p:cTn id="22" dur="500"/>
                                        <p:tgtEl>
                                          <p:spTgt spid="72"/>
                                        </p:tgtEl>
                                      </p:cBhvr>
                                    </p:animEffect>
                                  </p:childTnLst>
                                </p:cTn>
                              </p:par>
                            </p:childTnLst>
                          </p:cTn>
                        </p:par>
                      </p:childTnLst>
                    </p:cTn>
                  </p:par>
                </p:childTnLst>
              </p:cTn>
              <p:nextCondLst>
                <p:cond evt="onClick" delay="0">
                  <p:tgtEl>
                    <p:spTgt spid="73"/>
                  </p:tgtEl>
                </p:cond>
              </p:nextCondLst>
            </p:seq>
            <p:seq concurrent="1" nextAc="seek">
              <p:cTn id="23" restart="whenNotActive" fill="hold" evtFilter="cancelBubble" nodeType="interactiveSeq">
                <p:stCondLst>
                  <p:cond evt="onClick" delay="0">
                    <p:tgtEl>
                      <p:spTgt spid="75"/>
                    </p:tgtEl>
                  </p:cond>
                </p:stCondLst>
                <p:endSync evt="end" delay="0">
                  <p:rtn val="all"/>
                </p:endSync>
                <p:childTnLst>
                  <p:par>
                    <p:cTn id="24" fill="hold">
                      <p:stCondLst>
                        <p:cond delay="0"/>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74"/>
                                        </p:tgtEl>
                                        <p:attrNameLst>
                                          <p:attrName>style.visibility</p:attrName>
                                        </p:attrNameLst>
                                      </p:cBhvr>
                                      <p:to>
                                        <p:strVal val="visible"/>
                                      </p:to>
                                    </p:set>
                                    <p:anim calcmode="lin" valueType="num">
                                      <p:cBhvr additive="base">
                                        <p:cTn id="28" dur="500"/>
                                        <p:tgtEl>
                                          <p:spTgt spid="74"/>
                                        </p:tgtEl>
                                        <p:attrNameLst>
                                          <p:attrName>ppt_y</p:attrName>
                                        </p:attrNameLst>
                                      </p:cBhvr>
                                      <p:tavLst>
                                        <p:tav tm="0">
                                          <p:val>
                                            <p:strVal val="#ppt_y+#ppt_h*1.125000"/>
                                          </p:val>
                                        </p:tav>
                                        <p:tav tm="100000">
                                          <p:val>
                                            <p:strVal val="#ppt_y"/>
                                          </p:val>
                                        </p:tav>
                                      </p:tavLst>
                                    </p:anim>
                                    <p:animEffect transition="in" filter="wipe(up)">
                                      <p:cBhvr>
                                        <p:cTn id="29" dur="500"/>
                                        <p:tgtEl>
                                          <p:spTgt spid="74"/>
                                        </p:tgtEl>
                                      </p:cBhvr>
                                    </p:animEffect>
                                  </p:childTnLst>
                                </p:cTn>
                              </p:par>
                            </p:childTnLst>
                          </p:cTn>
                        </p:par>
                      </p:childTnLst>
                    </p:cTn>
                  </p:par>
                </p:childTnLst>
              </p:cTn>
              <p:nextCondLst>
                <p:cond evt="onClick" delay="0">
                  <p:tgtEl>
                    <p:spTgt spid="75"/>
                  </p:tgtEl>
                </p:cond>
              </p:nextCondLst>
            </p:seq>
            <p:seq concurrent="1" nextAc="seek">
              <p:cTn id="30" restart="whenNotActive" fill="hold" evtFilter="cancelBubble" nodeType="interactiveSeq">
                <p:stCondLst>
                  <p:cond evt="onClick" delay="0">
                    <p:tgtEl>
                      <p:spTgt spid="77"/>
                    </p:tgtEl>
                  </p:cond>
                </p:stCondLst>
                <p:endSync evt="end" delay="0">
                  <p:rtn val="all"/>
                </p:endSync>
                <p:childTnLst>
                  <p:par>
                    <p:cTn id="31" fill="hold">
                      <p:stCondLst>
                        <p:cond delay="0"/>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76"/>
                                        </p:tgtEl>
                                        <p:attrNameLst>
                                          <p:attrName>style.visibility</p:attrName>
                                        </p:attrNameLst>
                                      </p:cBhvr>
                                      <p:to>
                                        <p:strVal val="visible"/>
                                      </p:to>
                                    </p:set>
                                    <p:anim calcmode="lin" valueType="num">
                                      <p:cBhvr additive="base">
                                        <p:cTn id="35" dur="500"/>
                                        <p:tgtEl>
                                          <p:spTgt spid="76"/>
                                        </p:tgtEl>
                                        <p:attrNameLst>
                                          <p:attrName>ppt_y</p:attrName>
                                        </p:attrNameLst>
                                      </p:cBhvr>
                                      <p:tavLst>
                                        <p:tav tm="0">
                                          <p:val>
                                            <p:strVal val="#ppt_y+#ppt_h*1.125000"/>
                                          </p:val>
                                        </p:tav>
                                        <p:tav tm="100000">
                                          <p:val>
                                            <p:strVal val="#ppt_y"/>
                                          </p:val>
                                        </p:tav>
                                      </p:tavLst>
                                    </p:anim>
                                    <p:animEffect transition="in" filter="wipe(up)">
                                      <p:cBhvr>
                                        <p:cTn id="36" dur="500"/>
                                        <p:tgtEl>
                                          <p:spTgt spid="76"/>
                                        </p:tgtEl>
                                      </p:cBhvr>
                                    </p:animEffect>
                                  </p:childTnLst>
                                </p:cTn>
                              </p:par>
                            </p:childTnLst>
                          </p:cTn>
                        </p:par>
                      </p:childTnLst>
                    </p:cTn>
                  </p:par>
                </p:childTnLst>
              </p:cTn>
              <p:nextCondLst>
                <p:cond evt="onClick" delay="0">
                  <p:tgtEl>
                    <p:spTgt spid="77"/>
                  </p:tgtEl>
                </p:cond>
              </p:nextCondLst>
            </p:seq>
            <p:seq concurrent="1" nextAc="seek">
              <p:cTn id="37" restart="whenNotActive" fill="hold" evtFilter="cancelBubble" nodeType="interactiveSeq">
                <p:stCondLst>
                  <p:cond evt="onClick" delay="0">
                    <p:tgtEl>
                      <p:spTgt spid="79"/>
                    </p:tgtEl>
                  </p:cond>
                </p:stCondLst>
                <p:endSync evt="end" delay="0">
                  <p:rtn val="all"/>
                </p:endSync>
                <p:childTnLst>
                  <p:par>
                    <p:cTn id="38" fill="hold">
                      <p:stCondLst>
                        <p:cond delay="0"/>
                      </p:stCondLst>
                      <p:childTnLst>
                        <p:par>
                          <p:cTn id="39" fill="hold">
                            <p:stCondLst>
                              <p:cond delay="0"/>
                            </p:stCondLst>
                            <p:childTnLst>
                              <p:par>
                                <p:cTn id="40" presetID="12" presetClass="entr" presetSubtype="4" fill="hold" grpId="0" nodeType="clickEffect">
                                  <p:stCondLst>
                                    <p:cond delay="0"/>
                                  </p:stCondLst>
                                  <p:childTnLst>
                                    <p:set>
                                      <p:cBhvr>
                                        <p:cTn id="41" dur="1" fill="hold">
                                          <p:stCondLst>
                                            <p:cond delay="0"/>
                                          </p:stCondLst>
                                        </p:cTn>
                                        <p:tgtEl>
                                          <p:spTgt spid="78"/>
                                        </p:tgtEl>
                                        <p:attrNameLst>
                                          <p:attrName>style.visibility</p:attrName>
                                        </p:attrNameLst>
                                      </p:cBhvr>
                                      <p:to>
                                        <p:strVal val="visible"/>
                                      </p:to>
                                    </p:set>
                                    <p:anim calcmode="lin" valueType="num">
                                      <p:cBhvr additive="base">
                                        <p:cTn id="42" dur="500"/>
                                        <p:tgtEl>
                                          <p:spTgt spid="78"/>
                                        </p:tgtEl>
                                        <p:attrNameLst>
                                          <p:attrName>ppt_y</p:attrName>
                                        </p:attrNameLst>
                                      </p:cBhvr>
                                      <p:tavLst>
                                        <p:tav tm="0">
                                          <p:val>
                                            <p:strVal val="#ppt_y+#ppt_h*1.125000"/>
                                          </p:val>
                                        </p:tav>
                                        <p:tav tm="100000">
                                          <p:val>
                                            <p:strVal val="#ppt_y"/>
                                          </p:val>
                                        </p:tav>
                                      </p:tavLst>
                                    </p:anim>
                                    <p:animEffect transition="in" filter="wipe(up)">
                                      <p:cBhvr>
                                        <p:cTn id="43" dur="500"/>
                                        <p:tgtEl>
                                          <p:spTgt spid="78"/>
                                        </p:tgtEl>
                                      </p:cBhvr>
                                    </p:animEffect>
                                  </p:childTnLst>
                                </p:cTn>
                              </p:par>
                            </p:childTnLst>
                          </p:cTn>
                        </p:par>
                      </p:childTnLst>
                    </p:cTn>
                  </p:par>
                </p:childTnLst>
              </p:cTn>
              <p:nextCondLst>
                <p:cond evt="onClick" delay="0">
                  <p:tgtEl>
                    <p:spTgt spid="79"/>
                  </p:tgtEl>
                </p:cond>
              </p:nextCondLst>
            </p:seq>
            <p:seq concurrent="1" nextAc="seek">
              <p:cTn id="44" restart="whenNotActive" fill="hold" evtFilter="cancelBubble" nodeType="interactiveSeq">
                <p:stCondLst>
                  <p:cond evt="onClick" delay="0">
                    <p:tgtEl>
                      <p:spTgt spid="81"/>
                    </p:tgtEl>
                  </p:cond>
                </p:stCondLst>
                <p:endSync evt="end" delay="0">
                  <p:rtn val="all"/>
                </p:endSync>
                <p:childTnLst>
                  <p:par>
                    <p:cTn id="45" fill="hold">
                      <p:stCondLst>
                        <p:cond delay="0"/>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80"/>
                                        </p:tgtEl>
                                        <p:attrNameLst>
                                          <p:attrName>style.visibility</p:attrName>
                                        </p:attrNameLst>
                                      </p:cBhvr>
                                      <p:to>
                                        <p:strVal val="visible"/>
                                      </p:to>
                                    </p:set>
                                    <p:anim calcmode="lin" valueType="num">
                                      <p:cBhvr additive="base">
                                        <p:cTn id="49" dur="500"/>
                                        <p:tgtEl>
                                          <p:spTgt spid="80"/>
                                        </p:tgtEl>
                                        <p:attrNameLst>
                                          <p:attrName>ppt_y</p:attrName>
                                        </p:attrNameLst>
                                      </p:cBhvr>
                                      <p:tavLst>
                                        <p:tav tm="0">
                                          <p:val>
                                            <p:strVal val="#ppt_y+#ppt_h*1.125000"/>
                                          </p:val>
                                        </p:tav>
                                        <p:tav tm="100000">
                                          <p:val>
                                            <p:strVal val="#ppt_y"/>
                                          </p:val>
                                        </p:tav>
                                      </p:tavLst>
                                    </p:anim>
                                    <p:animEffect transition="in" filter="wipe(up)">
                                      <p:cBhvr>
                                        <p:cTn id="50" dur="500"/>
                                        <p:tgtEl>
                                          <p:spTgt spid="80"/>
                                        </p:tgtEl>
                                      </p:cBhvr>
                                    </p:animEffect>
                                  </p:childTnLst>
                                </p:cTn>
                              </p:par>
                            </p:childTnLst>
                          </p:cTn>
                        </p:par>
                      </p:childTnLst>
                    </p:cTn>
                  </p:par>
                </p:childTnLst>
              </p:cTn>
              <p:nextCondLst>
                <p:cond evt="onClick" delay="0">
                  <p:tgtEl>
                    <p:spTgt spid="81"/>
                  </p:tgtEl>
                </p:cond>
              </p:nextCondLst>
            </p:seq>
          </p:childTnLst>
        </p:cTn>
      </p:par>
    </p:tnLst>
    <p:bldLst>
      <p:bldP spid="69" grpId="0"/>
      <p:bldP spid="69" grpId="1"/>
      <p:bldP spid="72" grpId="0"/>
      <p:bldP spid="74" grpId="0"/>
      <p:bldP spid="76" grpId="0"/>
      <p:bldP spid="78" grpId="0"/>
      <p:bldP spid="8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A96655BE-C7D2-30EB-8857-6D7D3338E042}"/>
              </a:ext>
            </a:extLst>
          </p:cNvPr>
          <p:cNvSpPr>
            <a:spLocks noGrp="1"/>
          </p:cNvSpPr>
          <p:nvPr>
            <p:ph type="body" sz="quarter" idx="11"/>
          </p:nvPr>
        </p:nvSpPr>
        <p:spPr/>
        <p:txBody>
          <a:bodyPr/>
          <a:lstStyle/>
          <a:p>
            <a:r>
              <a:rPr lang="de-DE" dirty="0"/>
              <a:t>Schritt 1 von 5</a:t>
            </a:r>
          </a:p>
        </p:txBody>
      </p:sp>
      <p:sp>
        <p:nvSpPr>
          <p:cNvPr id="4" name="Textplatzhalter 3">
            <a:extLst>
              <a:ext uri="{FF2B5EF4-FFF2-40B4-BE49-F238E27FC236}">
                <a16:creationId xmlns:a16="http://schemas.microsoft.com/office/drawing/2014/main" id="{A5F70477-AD1B-411C-DC57-F9BD59A11310}"/>
              </a:ext>
            </a:extLst>
          </p:cNvPr>
          <p:cNvSpPr>
            <a:spLocks noGrp="1"/>
          </p:cNvSpPr>
          <p:nvPr>
            <p:ph type="body" sz="quarter" idx="12"/>
          </p:nvPr>
        </p:nvSpPr>
        <p:spPr/>
        <p:txBody>
          <a:bodyPr/>
          <a:lstStyle/>
          <a:p>
            <a:r>
              <a:rPr lang="de-DE" dirty="0"/>
              <a:t>Auf beide Seiten klebst du zwei lange Stücke Klebeband. Lass jeweils unten ein Stück Platz.</a:t>
            </a:r>
          </a:p>
        </p:txBody>
      </p:sp>
      <p:sp>
        <p:nvSpPr>
          <p:cNvPr id="7" name="Rechteck 6">
            <a:hlinkClick r:id="" action="ppaction://noaction">
              <a:snd r:embed="rId2" name="3 1.wav"/>
            </a:hlinkClick>
            <a:extLst>
              <a:ext uri="{FF2B5EF4-FFF2-40B4-BE49-F238E27FC236}">
                <a16:creationId xmlns:a16="http://schemas.microsoft.com/office/drawing/2014/main" id="{B3A77DDF-A0B6-ED41-4FA7-FABB205F2B40}"/>
              </a:ext>
            </a:extLst>
          </p:cNvPr>
          <p:cNvSpPr/>
          <p:nvPr/>
        </p:nvSpPr>
        <p:spPr>
          <a:xfrm>
            <a:off x="10453037" y="789273"/>
            <a:ext cx="936467" cy="7395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Bildplatzhalter 12" descr="Ein Bild, das Nadel, Design enthält.&#10;&#10;KI-generierte Inhalte können fehlerhaft sein.">
            <a:extLst>
              <a:ext uri="{FF2B5EF4-FFF2-40B4-BE49-F238E27FC236}">
                <a16:creationId xmlns:a16="http://schemas.microsoft.com/office/drawing/2014/main" id="{701FFE41-45F2-A4C9-D79E-5139737924B0}"/>
              </a:ext>
            </a:extLst>
          </p:cNvPr>
          <p:cNvPicPr>
            <a:picLocks noGrp="1" noChangeAspect="1"/>
          </p:cNvPicPr>
          <p:nvPr>
            <p:ph type="pic" sz="quarter" idx="10"/>
          </p:nvPr>
        </p:nvPicPr>
        <p:blipFill>
          <a:blip r:embed="rId3"/>
          <a:srcRect l="7895" r="7895"/>
          <a:stretch>
            <a:fillRect/>
          </a:stretch>
        </p:blipFill>
        <p:spPr/>
      </p:pic>
    </p:spTree>
    <p:extLst>
      <p:ext uri="{BB962C8B-B14F-4D97-AF65-F5344CB8AC3E}">
        <p14:creationId xmlns:p14="http://schemas.microsoft.com/office/powerpoint/2010/main" val="3949604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1F47D-49AB-CD3E-23C8-BBDBF8865631}"/>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82CDD86B-5B66-7622-88D3-3515EDF003F5}"/>
              </a:ext>
            </a:extLst>
          </p:cNvPr>
          <p:cNvSpPr>
            <a:spLocks noGrp="1"/>
          </p:cNvSpPr>
          <p:nvPr>
            <p:ph type="body" sz="quarter" idx="11"/>
          </p:nvPr>
        </p:nvSpPr>
        <p:spPr/>
        <p:txBody>
          <a:bodyPr/>
          <a:lstStyle/>
          <a:p>
            <a:r>
              <a:rPr lang="de-DE" dirty="0"/>
              <a:t>Schritt 2 von 5</a:t>
            </a:r>
          </a:p>
        </p:txBody>
      </p:sp>
      <p:sp>
        <p:nvSpPr>
          <p:cNvPr id="4" name="Textplatzhalter 3">
            <a:extLst>
              <a:ext uri="{FF2B5EF4-FFF2-40B4-BE49-F238E27FC236}">
                <a16:creationId xmlns:a16="http://schemas.microsoft.com/office/drawing/2014/main" id="{D33C9EA1-93F0-3DD1-FB1E-690B5A2F9FB6}"/>
              </a:ext>
            </a:extLst>
          </p:cNvPr>
          <p:cNvSpPr>
            <a:spLocks noGrp="1"/>
          </p:cNvSpPr>
          <p:nvPr>
            <p:ph type="body" sz="quarter" idx="12"/>
          </p:nvPr>
        </p:nvSpPr>
        <p:spPr/>
        <p:txBody>
          <a:bodyPr/>
          <a:lstStyle/>
          <a:p>
            <a:r>
              <a:rPr lang="de-DE" dirty="0"/>
              <a:t>Schiebe den Spatel zwischen die Beinchen der LED, so dass sie oben auf den Klebesteifen liegen. Befestige sie mit den kurzen Klebebandstücken. Drücke sie fest an, damit ein guter Kontakt entsteht.</a:t>
            </a:r>
          </a:p>
        </p:txBody>
      </p:sp>
      <p:sp>
        <p:nvSpPr>
          <p:cNvPr id="7" name="Rechteck 6">
            <a:hlinkClick r:id="" action="ppaction://noaction">
              <a:snd r:embed="rId2" name="4 1.wav"/>
            </a:hlinkClick>
            <a:extLst>
              <a:ext uri="{FF2B5EF4-FFF2-40B4-BE49-F238E27FC236}">
                <a16:creationId xmlns:a16="http://schemas.microsoft.com/office/drawing/2014/main" id="{798C5EBD-0CD6-2EBC-2B65-77B46297789E}"/>
              </a:ext>
            </a:extLst>
          </p:cNvPr>
          <p:cNvSpPr/>
          <p:nvPr/>
        </p:nvSpPr>
        <p:spPr>
          <a:xfrm>
            <a:off x="10453037" y="789273"/>
            <a:ext cx="936467" cy="7395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3" name="Bildplatzhalter 22" descr="Ein Bild, das Halten, Im Haus enthält.&#10;&#10;KI-generierte Inhalte können fehlerhaft sein.">
            <a:extLst>
              <a:ext uri="{FF2B5EF4-FFF2-40B4-BE49-F238E27FC236}">
                <a16:creationId xmlns:a16="http://schemas.microsoft.com/office/drawing/2014/main" id="{DA0E7AB5-0696-91E0-3901-BCBA6E4EE354}"/>
              </a:ext>
            </a:extLst>
          </p:cNvPr>
          <p:cNvPicPr>
            <a:picLocks noGrp="1" noChangeAspect="1"/>
          </p:cNvPicPr>
          <p:nvPr>
            <p:ph type="pic" sz="quarter" idx="10"/>
          </p:nvPr>
        </p:nvPicPr>
        <p:blipFill>
          <a:blip r:embed="rId3"/>
          <a:srcRect t="2324" b="2324"/>
          <a:stretch>
            <a:fillRect/>
          </a:stretch>
        </p:blipFill>
        <p:spPr/>
      </p:pic>
    </p:spTree>
    <p:extLst>
      <p:ext uri="{BB962C8B-B14F-4D97-AF65-F5344CB8AC3E}">
        <p14:creationId xmlns:p14="http://schemas.microsoft.com/office/powerpoint/2010/main" val="630313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73993-2CDF-308C-2708-CEB2AE76422E}"/>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3691E96F-55A6-6F1D-E345-F45F27A81652}"/>
              </a:ext>
            </a:extLst>
          </p:cNvPr>
          <p:cNvSpPr>
            <a:spLocks noGrp="1"/>
          </p:cNvSpPr>
          <p:nvPr>
            <p:ph type="body" sz="quarter" idx="11"/>
          </p:nvPr>
        </p:nvSpPr>
        <p:spPr/>
        <p:txBody>
          <a:bodyPr/>
          <a:lstStyle/>
          <a:p>
            <a:r>
              <a:rPr lang="de-DE" dirty="0"/>
              <a:t>Schritt 3 von 5</a:t>
            </a:r>
          </a:p>
        </p:txBody>
      </p:sp>
      <p:sp>
        <p:nvSpPr>
          <p:cNvPr id="4" name="Textplatzhalter 3">
            <a:extLst>
              <a:ext uri="{FF2B5EF4-FFF2-40B4-BE49-F238E27FC236}">
                <a16:creationId xmlns:a16="http://schemas.microsoft.com/office/drawing/2014/main" id="{0BEE7136-032E-437C-C65D-9CC21AC2F07B}"/>
              </a:ext>
            </a:extLst>
          </p:cNvPr>
          <p:cNvSpPr>
            <a:spLocks noGrp="1"/>
          </p:cNvSpPr>
          <p:nvPr>
            <p:ph type="body" sz="quarter" idx="12"/>
          </p:nvPr>
        </p:nvSpPr>
        <p:spPr/>
        <p:txBody>
          <a:bodyPr/>
          <a:lstStyle/>
          <a:p>
            <a:r>
              <a:rPr lang="de-DE" b="1" dirty="0"/>
              <a:t>Wichtige Info: </a:t>
            </a:r>
            <a:r>
              <a:rPr lang="de-DE" dirty="0"/>
              <a:t>Halte die LED ins Licht. Den Minuspol der LED erkennst Du an der „breiten“ Kathode.</a:t>
            </a:r>
          </a:p>
        </p:txBody>
      </p:sp>
      <p:sp>
        <p:nvSpPr>
          <p:cNvPr id="7" name="Rechteck 6">
            <a:hlinkClick r:id="" action="ppaction://noaction">
              <a:snd r:embed="rId2" name="5 1.wav"/>
            </a:hlinkClick>
            <a:extLst>
              <a:ext uri="{FF2B5EF4-FFF2-40B4-BE49-F238E27FC236}">
                <a16:creationId xmlns:a16="http://schemas.microsoft.com/office/drawing/2014/main" id="{5C71C195-ADAF-5841-6320-7E147BE99E57}"/>
              </a:ext>
            </a:extLst>
          </p:cNvPr>
          <p:cNvSpPr/>
          <p:nvPr/>
        </p:nvSpPr>
        <p:spPr>
          <a:xfrm>
            <a:off x="10453037" y="789273"/>
            <a:ext cx="936467" cy="7395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Bildplatzhalter 12" descr="Ein Bild, das Feuerzeug, Streichholz enthält.&#10;&#10;KI-generierte Inhalte können fehlerhaft sein.">
            <a:extLst>
              <a:ext uri="{FF2B5EF4-FFF2-40B4-BE49-F238E27FC236}">
                <a16:creationId xmlns:a16="http://schemas.microsoft.com/office/drawing/2014/main" id="{36C79659-73EC-E384-A09A-F51EEC465143}"/>
              </a:ext>
            </a:extLst>
          </p:cNvPr>
          <p:cNvPicPr>
            <a:picLocks noGrp="1" noChangeAspect="1"/>
          </p:cNvPicPr>
          <p:nvPr>
            <p:ph type="pic" sz="quarter" idx="10"/>
          </p:nvPr>
        </p:nvPicPr>
        <p:blipFill>
          <a:blip r:embed="rId3"/>
          <a:srcRect l="7731" r="7731"/>
          <a:stretch>
            <a:fillRect/>
          </a:stretch>
        </p:blipFill>
        <p:spPr/>
      </p:pic>
    </p:spTree>
    <p:extLst>
      <p:ext uri="{BB962C8B-B14F-4D97-AF65-F5344CB8AC3E}">
        <p14:creationId xmlns:p14="http://schemas.microsoft.com/office/powerpoint/2010/main" val="1671031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5FD89-BDB8-23AE-A83F-1EFF21456C4C}"/>
            </a:ext>
          </a:extLst>
        </p:cNvPr>
        <p:cNvGrpSpPr/>
        <p:nvPr/>
      </p:nvGrpSpPr>
      <p:grpSpPr>
        <a:xfrm>
          <a:off x="0" y="0"/>
          <a:ext cx="0" cy="0"/>
          <a:chOff x="0" y="0"/>
          <a:chExt cx="0" cy="0"/>
        </a:xfrm>
      </p:grpSpPr>
      <p:sp>
        <p:nvSpPr>
          <p:cNvPr id="3" name="Textplatzhalter 2">
            <a:extLst>
              <a:ext uri="{FF2B5EF4-FFF2-40B4-BE49-F238E27FC236}">
                <a16:creationId xmlns:a16="http://schemas.microsoft.com/office/drawing/2014/main" id="{9599E987-B564-F547-F1F2-174F22A65E1B}"/>
              </a:ext>
            </a:extLst>
          </p:cNvPr>
          <p:cNvSpPr>
            <a:spLocks noGrp="1"/>
          </p:cNvSpPr>
          <p:nvPr>
            <p:ph type="body" sz="quarter" idx="11"/>
          </p:nvPr>
        </p:nvSpPr>
        <p:spPr/>
        <p:txBody>
          <a:bodyPr/>
          <a:lstStyle/>
          <a:p>
            <a:r>
              <a:rPr lang="de-DE" dirty="0"/>
              <a:t>Schritt 4 von 5</a:t>
            </a:r>
          </a:p>
        </p:txBody>
      </p:sp>
      <p:sp>
        <p:nvSpPr>
          <p:cNvPr id="4" name="Textplatzhalter 3">
            <a:extLst>
              <a:ext uri="{FF2B5EF4-FFF2-40B4-BE49-F238E27FC236}">
                <a16:creationId xmlns:a16="http://schemas.microsoft.com/office/drawing/2014/main" id="{5ECA0ED9-DF04-65B5-1EEF-574C1257DC94}"/>
              </a:ext>
            </a:extLst>
          </p:cNvPr>
          <p:cNvSpPr>
            <a:spLocks noGrp="1"/>
          </p:cNvSpPr>
          <p:nvPr>
            <p:ph type="body" sz="quarter" idx="12"/>
          </p:nvPr>
        </p:nvSpPr>
        <p:spPr/>
        <p:txBody>
          <a:bodyPr/>
          <a:lstStyle/>
          <a:p>
            <a:r>
              <a:rPr lang="de-DE" dirty="0"/>
              <a:t>Notiere unten mit dem Stift auf beiden Seiten den jeweiligen Pol.</a:t>
            </a:r>
          </a:p>
        </p:txBody>
      </p:sp>
      <p:sp>
        <p:nvSpPr>
          <p:cNvPr id="7" name="Rechteck 6">
            <a:hlinkClick r:id="" action="ppaction://noaction">
              <a:snd r:embed="rId2" name="6 1.wav"/>
            </a:hlinkClick>
            <a:extLst>
              <a:ext uri="{FF2B5EF4-FFF2-40B4-BE49-F238E27FC236}">
                <a16:creationId xmlns:a16="http://schemas.microsoft.com/office/drawing/2014/main" id="{72A0ECD2-B3A6-F492-374E-F2727E4A6A97}"/>
              </a:ext>
            </a:extLst>
          </p:cNvPr>
          <p:cNvSpPr/>
          <p:nvPr/>
        </p:nvSpPr>
        <p:spPr>
          <a:xfrm>
            <a:off x="10453037" y="789273"/>
            <a:ext cx="936467" cy="7395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Bildplatzhalter 16" descr="Ein Bild, das Blau, Platane Flugzeug Hobel enthält.&#10;&#10;KI-generierte Inhalte können fehlerhaft sein.">
            <a:extLst>
              <a:ext uri="{FF2B5EF4-FFF2-40B4-BE49-F238E27FC236}">
                <a16:creationId xmlns:a16="http://schemas.microsoft.com/office/drawing/2014/main" id="{CE9B3AB6-3560-5CDD-31F6-B22E1184DFF2}"/>
              </a:ext>
            </a:extLst>
          </p:cNvPr>
          <p:cNvPicPr>
            <a:picLocks noGrp="1" noChangeAspect="1"/>
          </p:cNvPicPr>
          <p:nvPr>
            <p:ph type="pic" sz="quarter" idx="10"/>
          </p:nvPr>
        </p:nvPicPr>
        <p:blipFill>
          <a:blip r:embed="rId3"/>
          <a:srcRect t="2514" b="2514"/>
          <a:stretch>
            <a:fillRect/>
          </a:stretch>
        </p:blipFill>
        <p:spPr/>
      </p:pic>
    </p:spTree>
    <p:extLst>
      <p:ext uri="{BB962C8B-B14F-4D97-AF65-F5344CB8AC3E}">
        <p14:creationId xmlns:p14="http://schemas.microsoft.com/office/powerpoint/2010/main" val="4112205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descr="Ein Bild, das Blau enthält.&#10;&#10;KI-generierte Inhalte können fehlerhaft sein.">
            <a:extLst>
              <a:ext uri="{FF2B5EF4-FFF2-40B4-BE49-F238E27FC236}">
                <a16:creationId xmlns:a16="http://schemas.microsoft.com/office/drawing/2014/main" id="{398EDCEE-21FC-83D4-88EE-53818E16714E}"/>
              </a:ext>
            </a:extLst>
          </p:cNvPr>
          <p:cNvPicPr>
            <a:picLocks noGrp="1" noChangeAspect="1"/>
          </p:cNvPicPr>
          <p:nvPr>
            <p:ph type="pic" sz="quarter" idx="10"/>
          </p:nvPr>
        </p:nvPicPr>
        <p:blipFill>
          <a:blip r:embed="rId2"/>
          <a:srcRect t="2514" b="2514"/>
          <a:stretch/>
        </p:blipFill>
        <p:spPr/>
      </p:pic>
      <p:sp>
        <p:nvSpPr>
          <p:cNvPr id="3" name="Textplatzhalter 2">
            <a:extLst>
              <a:ext uri="{FF2B5EF4-FFF2-40B4-BE49-F238E27FC236}">
                <a16:creationId xmlns:a16="http://schemas.microsoft.com/office/drawing/2014/main" id="{F00374BA-EFEA-36F0-15B0-7A0AA4416A35}"/>
              </a:ext>
            </a:extLst>
          </p:cNvPr>
          <p:cNvSpPr>
            <a:spLocks noGrp="1"/>
          </p:cNvSpPr>
          <p:nvPr>
            <p:ph type="body" sz="quarter" idx="11"/>
          </p:nvPr>
        </p:nvSpPr>
        <p:spPr/>
        <p:txBody>
          <a:bodyPr/>
          <a:lstStyle/>
          <a:p>
            <a:r>
              <a:rPr lang="de-DE" dirty="0"/>
              <a:t>Schritt 5 von 5</a:t>
            </a:r>
          </a:p>
        </p:txBody>
      </p:sp>
      <p:sp>
        <p:nvSpPr>
          <p:cNvPr id="4" name="Textplatzhalter 3">
            <a:extLst>
              <a:ext uri="{FF2B5EF4-FFF2-40B4-BE49-F238E27FC236}">
                <a16:creationId xmlns:a16="http://schemas.microsoft.com/office/drawing/2014/main" id="{0FE5FF6A-6E30-AEF2-A113-3E57BD274C24}"/>
              </a:ext>
            </a:extLst>
          </p:cNvPr>
          <p:cNvSpPr>
            <a:spLocks noGrp="1"/>
          </p:cNvSpPr>
          <p:nvPr>
            <p:ph type="body" sz="quarter" idx="12"/>
          </p:nvPr>
        </p:nvSpPr>
        <p:spPr/>
        <p:txBody>
          <a:bodyPr>
            <a:normAutofit/>
          </a:bodyPr>
          <a:lstStyle/>
          <a:p>
            <a:r>
              <a:rPr lang="de-DE" dirty="0"/>
              <a:t>Klemm die Knopfzelle an den richtigen Pol. Die LED leuchtet nicht? Dann entferne ein wenig der Lackierung an der Innenseite der Klammer mit einer Feile. Abschließend kannst Du deine Lampe mit buntem Klebeband verzieren.</a:t>
            </a:r>
          </a:p>
          <a:p>
            <a:br>
              <a:rPr lang="de-DE" dirty="0"/>
            </a:br>
            <a:r>
              <a:rPr lang="de-DE" dirty="0"/>
              <a:t>Super! Jetzt bist Du fertig!</a:t>
            </a:r>
          </a:p>
        </p:txBody>
      </p:sp>
      <p:sp>
        <p:nvSpPr>
          <p:cNvPr id="5" name="Rechteck 4">
            <a:hlinkClick r:id="" action="ppaction://noaction">
              <a:snd r:embed="rId3" name="7 1.wav"/>
            </a:hlinkClick>
            <a:extLst>
              <a:ext uri="{FF2B5EF4-FFF2-40B4-BE49-F238E27FC236}">
                <a16:creationId xmlns:a16="http://schemas.microsoft.com/office/drawing/2014/main" id="{BEEF958E-878A-E953-B7F0-2BB1C8FBA2B7}"/>
              </a:ext>
            </a:extLst>
          </p:cNvPr>
          <p:cNvSpPr/>
          <p:nvPr/>
        </p:nvSpPr>
        <p:spPr>
          <a:xfrm>
            <a:off x="10453037" y="789273"/>
            <a:ext cx="936467" cy="73959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3393164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a:spAutoFit/>
      </a:bodyPr>
      <a:lstStyle>
        <a:defPPr algn="l">
          <a:defRPr dirty="0" smtClean="0">
            <a:solidFill>
              <a:srgbClr val="000000"/>
            </a:solidFill>
            <a:effectLst/>
            <a:latin typeface="Helvetica" pitchFamily="2" charset="0"/>
          </a:defRPr>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245</Words>
  <Application>Microsoft Macintosh PowerPoint</Application>
  <PresentationFormat>Breitbild</PresentationFormat>
  <Paragraphs>37</Paragraphs>
  <Slides>7</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7</vt:i4>
      </vt:variant>
    </vt:vector>
  </HeadingPairs>
  <TitlesOfParts>
    <vt:vector size="12" baseType="lpstr">
      <vt:lpstr>Aptos</vt:lpstr>
      <vt:lpstr>Aptos Display</vt:lpstr>
      <vt:lpstr>Arial</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robert rymes</dc:creator>
  <cp:lastModifiedBy>robert rymes</cp:lastModifiedBy>
  <cp:revision>10</cp:revision>
  <dcterms:created xsi:type="dcterms:W3CDTF">2025-02-12T12:57:18Z</dcterms:created>
  <dcterms:modified xsi:type="dcterms:W3CDTF">2025-02-14T12:20:21Z</dcterms:modified>
</cp:coreProperties>
</file>