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79" r:id="rId5"/>
    <p:sldId id="267" r:id="rId6"/>
    <p:sldId id="256" r:id="rId7"/>
    <p:sldId id="262" r:id="rId8"/>
    <p:sldId id="266" r:id="rId9"/>
    <p:sldId id="265" r:id="rId10"/>
    <p:sldId id="257" r:id="rId11"/>
    <p:sldId id="258" r:id="rId12"/>
    <p:sldId id="259" r:id="rId13"/>
    <p:sldId id="260" r:id="rId14"/>
    <p:sldId id="261" r:id="rId15"/>
    <p:sldId id="263" r:id="rId16"/>
    <p:sldId id="264" r:id="rId17"/>
    <p:sldId id="268" r:id="rId18"/>
    <p:sldId id="269" r:id="rId19"/>
    <p:sldId id="272" r:id="rId20"/>
    <p:sldId id="273" r:id="rId21"/>
    <p:sldId id="275" r:id="rId22"/>
    <p:sldId id="277" r:id="rId23"/>
    <p:sldId id="278" r:id="rId24"/>
    <p:sldId id="270" r:id="rId25"/>
    <p:sldId id="271" r:id="rId26"/>
    <p:sldId id="274" r:id="rId2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34"/>
    <p:restoredTop sz="94694"/>
  </p:normalViewPr>
  <p:slideViewPr>
    <p:cSldViewPr snapToGrid="0">
      <p:cViewPr>
        <p:scale>
          <a:sx n="92" d="100"/>
          <a:sy n="92" d="100"/>
        </p:scale>
        <p:origin x="208" y="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9E50E4-C4CA-7EDE-A6AD-0E92DF932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D31BFEA-44BF-F85C-D8D2-61A2BA06A6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E900D8E-EEB3-2816-2B59-3095A58EF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C7877B5-5DBD-7684-5529-27AEF814D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166369D-2A4D-F9A8-4A22-F58BFC2ED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790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4A3353-9495-F48D-95CD-4020EB696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61FC44F-BC3D-E860-C87B-7731FBC3A1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7FB36D-8988-0B73-8E60-EF1393618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49A669-A6B3-AF3D-DF3A-4DC561166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29B16A4-7673-0052-CA44-08F6BDC06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1701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2F69A93-AC58-4553-8E0D-39A29E644E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1A792C1-40D3-0784-637A-04CE68B0BC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EF0A42-056E-6CA1-7563-66F4F727F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253215-4049-CF74-761E-98B156D99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DC1B24-33DC-6BE8-EF45-ACAAA02C2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5086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1E181A-C73A-ECDE-67F2-A53FD2535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44DE4BA-ABDB-5C22-36BE-33947C38E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2ABB63-37CC-A9EE-B06F-DBE42E1ED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9DBB57-6F02-2D99-7C31-B9D81C16E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D9DFD5D-9E58-0CCA-3935-82BD78EE4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032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4185FE-20BF-CAA7-00E3-BC50D3C9F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01E3678-2E8F-53A1-3469-28789F9F8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391C6F-E3D1-FB5B-136D-91E8B4DE2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1EBB61-B3A6-2A97-C77E-57DB57F06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20E29E-C5ED-9BD4-5DE6-230658D8A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4215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BF51F3-DF6D-C12D-9AC9-611F8E49B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F6C6B67-D356-1CC9-67ED-7C666FC62F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8B66600-1908-8B20-389E-4A49518C6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3F0503E-B26D-AB4B-8557-465155D80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B55A5F6-C4BE-EBF4-D192-5C0543472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2E79B7A-2D31-325E-1A7B-5DA60E15C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484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B6B96A-62FE-7AF1-25C5-EDDA6C9F5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AEF9E33-4A86-A261-E810-A46651132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80CC8FC-C04F-B058-3191-38A71C7343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ED7AC00-F131-0EC8-CFF9-AC7AC5F1B0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7672246-D0BD-6FF6-F592-7017E19C9F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F824444-4236-7F8A-07D9-AB70B7F67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8FB8F57-76B6-2628-7CD2-E7D3DB52D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7A6DC7C-8A31-F579-E88D-97065B0E6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163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C67E72-99E7-3A6F-8C42-AC4CDE50C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E55809E-CA89-F4B8-2B59-8B22F2ED3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B87FABD-C624-697C-A3ED-CDAA62317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C1EE75E-593E-F63F-93B6-0DF9617F2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7995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ACD91C6-82FE-274C-CC87-A955C5EA6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4A8E1EE-525D-5661-2AB7-46BBE240D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8C19AE0-3670-FC9B-7AB7-E03397D7C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085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02505C-2C92-7558-6E1E-2840B3F11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98CA1D-86FD-C465-B1AF-CCA6885B1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5669A43-AB5A-AF7C-C4FD-D8BF4C7753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8892D9-5266-F4C1-3958-227BAFE59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C9370B3-1CD1-3B06-13EB-694DAAE2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05D1959-9F95-638A-85A5-6193A4A26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931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2866D1-435F-96B4-DCBE-A65DCDE2E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F76C0DA-B223-2A17-E25F-D817286037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60B06B0-FBA6-9D29-6A6B-36446A3F3E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74A0257-F5C4-2956-564A-5A431D01B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D740195-E575-2457-5C2A-2B9B40A04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6EBB196-4597-9FB0-66C6-3AF6F1283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6080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6344D62-D194-82FE-5461-32F31D5B1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16BCA39-719B-ABB8-021E-6FD92A64F1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7A56977-D16B-55BB-4946-39D6A7BF32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AF7F47-6B9E-D34E-819E-342B0F81C21D}" type="datetimeFigureOut">
              <a:rPr lang="de-DE" smtClean="0"/>
              <a:t>21.01.26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4BC52DE-F181-152E-6A69-2F3C77423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623DE8-70E7-F466-517F-1ABA38FC9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AA3E73-E719-1448-9EE0-8EC1C9A560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9796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AE6905-9139-766E-E2CE-E99FDF780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/>
              <a:t>Chats und mehr</a:t>
            </a:r>
          </a:p>
        </p:txBody>
      </p:sp>
      <p:pic>
        <p:nvPicPr>
          <p:cNvPr id="5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971E1A87-3D0D-AC29-E7B9-917F40640E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55077" y="2041684"/>
            <a:ext cx="3681846" cy="2774631"/>
          </a:xfrm>
        </p:spPr>
      </p:pic>
    </p:spTree>
    <p:extLst>
      <p:ext uri="{BB962C8B-B14F-4D97-AF65-F5344CB8AC3E}">
        <p14:creationId xmlns:p14="http://schemas.microsoft.com/office/powerpoint/2010/main" val="449374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AB283-DBC0-524C-AA3C-CD8956E2E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CC9A33-2541-C0A0-1D13-42FF9D5F8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TV-Serie</a:t>
            </a:r>
          </a:p>
        </p:txBody>
      </p:sp>
      <p:pic>
        <p:nvPicPr>
          <p:cNvPr id="4" name="Grafik 3" descr="Ein Bild, das Text, Screenshot, Schrift, Computersymbol enthält.&#10;&#10;KI-generierte Inhalte können fehlerhaft sein.">
            <a:extLst>
              <a:ext uri="{FF2B5EF4-FFF2-40B4-BE49-F238E27FC236}">
                <a16:creationId xmlns:a16="http://schemas.microsoft.com/office/drawing/2014/main" id="{17FC9348-336E-88E8-711C-1E1E1B03C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655" y="1533255"/>
            <a:ext cx="5732689" cy="5324745"/>
          </a:xfrm>
          <a:prstGeom prst="rect">
            <a:avLst/>
          </a:prstGeom>
        </p:spPr>
      </p:pic>
      <p:pic>
        <p:nvPicPr>
          <p:cNvPr id="8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CAAF962B-6A9F-B7CD-51D3-C711D209CD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</p:spPr>
      </p:pic>
      <p:pic>
        <p:nvPicPr>
          <p:cNvPr id="10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838FE698-FC01-0236-BAD7-364A9B9C8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88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CB94E-2BD7-A942-B19C-927D8AA52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E2B8C-BEA4-0FA0-5B84-7F4503F77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Gewinnspiel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0D50F3E-D809-16D3-5D72-E1915AEF6D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 descr="Ein Bild, das Text, Screenshot, Computersymbol, Betriebssystem enthält.&#10;&#10;KI-generierte Inhalte können fehlerhaft sein.">
            <a:extLst>
              <a:ext uri="{FF2B5EF4-FFF2-40B4-BE49-F238E27FC236}">
                <a16:creationId xmlns:a16="http://schemas.microsoft.com/office/drawing/2014/main" id="{FA9C0E7B-6DF0-BF07-B597-673E2CB8A7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606" y="1513795"/>
            <a:ext cx="5538787" cy="5066089"/>
          </a:xfrm>
          <a:prstGeom prst="rect">
            <a:avLst/>
          </a:prstGeom>
        </p:spPr>
      </p:pic>
      <p:pic>
        <p:nvPicPr>
          <p:cNvPr id="5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D1521779-BD14-D1D5-D30E-E25285205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6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D74B86EF-34D1-70FE-B80F-9BEDC618B9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201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F2B87-D5D8-787B-9793-078611113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1D4D33-6593-DAB0-E05D-7412519C3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Arbeitskollege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BB22A6-DA13-1B1F-C759-D819993B2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 descr="Ein Bild, das Text, Screenshot, Betriebssystem, Computersymbol enthält.&#10;&#10;KI-generierte Inhalte können fehlerhaft sein.">
            <a:extLst>
              <a:ext uri="{FF2B5EF4-FFF2-40B4-BE49-F238E27FC236}">
                <a16:creationId xmlns:a16="http://schemas.microsoft.com/office/drawing/2014/main" id="{C6C22D21-0019-1024-B469-8067E1A405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515" y="1690688"/>
            <a:ext cx="5580970" cy="5085801"/>
          </a:xfrm>
          <a:prstGeom prst="rect">
            <a:avLst/>
          </a:prstGeom>
        </p:spPr>
      </p:pic>
      <p:pic>
        <p:nvPicPr>
          <p:cNvPr id="5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F3E0A5D8-783F-0C0C-7D9D-74F359D37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6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E02E597B-1DEF-FE27-FD4A-68FDA2C48B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212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DE41C-F727-3B53-5B35-6D9169E3F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500F18-73D8-61EB-9E24-54CF8F7FC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Ich kenne dich!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6396BC9-77B8-77A4-E8C3-8A31DE1090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 descr="Ein Bild, das Text, Screenshot, Uhr, Computersymbol enthält.&#10;&#10;KI-generierte Inhalte können fehlerhaft sein.">
            <a:extLst>
              <a:ext uri="{FF2B5EF4-FFF2-40B4-BE49-F238E27FC236}">
                <a16:creationId xmlns:a16="http://schemas.microsoft.com/office/drawing/2014/main" id="{535F7C85-F7C5-F950-E981-58C69A870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734" y="1692885"/>
            <a:ext cx="5658531" cy="5165115"/>
          </a:xfrm>
          <a:prstGeom prst="rect">
            <a:avLst/>
          </a:prstGeom>
        </p:spPr>
      </p:pic>
      <p:pic>
        <p:nvPicPr>
          <p:cNvPr id="5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2A9E0A69-649B-32E2-C6FD-886932809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6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238B6055-A4A7-2DEF-FE8E-909C4AB77C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312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FA204A-0C33-17F8-A2CF-3C8B03E72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Ich weiß, wo Du wohnst!</a:t>
            </a:r>
          </a:p>
        </p:txBody>
      </p:sp>
      <p:pic>
        <p:nvPicPr>
          <p:cNvPr id="5" name="Inhaltsplatzhalter 4" descr="Ein Bild, das Text, Screenshot, Computersymbol, Betriebssystem enthält.&#10;&#10;KI-generierte Inhalte können fehlerhaft sein.">
            <a:extLst>
              <a:ext uri="{FF2B5EF4-FFF2-40B4-BE49-F238E27FC236}">
                <a16:creationId xmlns:a16="http://schemas.microsoft.com/office/drawing/2014/main" id="{30760A88-25D5-409F-8086-98CCC2D836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2043" y="1690688"/>
            <a:ext cx="5627914" cy="5154635"/>
          </a:xfrm>
        </p:spPr>
      </p:pic>
      <p:pic>
        <p:nvPicPr>
          <p:cNvPr id="6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4714FFE5-F65C-CF01-9763-84C10ED29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7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88735650-AC32-12FD-2D74-29FE492424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8051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C0314F-0DF5-9A00-45B8-058BB6119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Avatar</a:t>
            </a:r>
          </a:p>
        </p:txBody>
      </p:sp>
      <p:pic>
        <p:nvPicPr>
          <p:cNvPr id="5" name="Inhaltsplatzhalter 4" descr="Ein Bild, das Text, Screenshot, Computersymbol, Schrift enthält.&#10;&#10;KI-generierte Inhalte können fehlerhaft sein.">
            <a:extLst>
              <a:ext uri="{FF2B5EF4-FFF2-40B4-BE49-F238E27FC236}">
                <a16:creationId xmlns:a16="http://schemas.microsoft.com/office/drawing/2014/main" id="{C52B1760-5858-C65E-AD4B-6857DC6275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2717" y="1690688"/>
            <a:ext cx="5506565" cy="5051895"/>
          </a:xfrm>
        </p:spPr>
      </p:pic>
      <p:pic>
        <p:nvPicPr>
          <p:cNvPr id="6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B80F3554-3E5C-6E34-30C8-06FDDB31B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7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68A38C4-4351-E4F3-38DC-29E4AD17A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731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6C8C8-60C6-7617-1D91-F2D05D7C4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Foto</a:t>
            </a:r>
          </a:p>
        </p:txBody>
      </p:sp>
      <p:pic>
        <p:nvPicPr>
          <p:cNvPr id="5" name="Inhaltsplatzhalter 4" descr="Ein Bild, das Text, Screenshot, Webseite, Computersymbol enthält.&#10;&#10;KI-generierte Inhalte können fehlerhaft sein.">
            <a:extLst>
              <a:ext uri="{FF2B5EF4-FFF2-40B4-BE49-F238E27FC236}">
                <a16:creationId xmlns:a16="http://schemas.microsoft.com/office/drawing/2014/main" id="{74561541-462D-2687-3E03-33FB7FAD39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3199" y="1771195"/>
            <a:ext cx="5445602" cy="4986815"/>
          </a:xfrm>
        </p:spPr>
      </p:pic>
      <p:pic>
        <p:nvPicPr>
          <p:cNvPr id="6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2CB076D7-98C4-944C-6651-1389ADBBA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7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903CC4C1-CDEB-BC32-D3B8-9B76A152E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38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B79057-781C-E92D-6059-5C35A0BE7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Hundefan</a:t>
            </a:r>
            <a:endParaRPr lang="de-DE" dirty="0"/>
          </a:p>
        </p:txBody>
      </p:sp>
      <p:pic>
        <p:nvPicPr>
          <p:cNvPr id="5" name="Inhaltsplatzhalter 4" descr="Ein Bild, das Text, Screenshot, Computersymbol, Software enthält.&#10;&#10;KI-generierte Inhalte können fehlerhaft sein.">
            <a:extLst>
              <a:ext uri="{FF2B5EF4-FFF2-40B4-BE49-F238E27FC236}">
                <a16:creationId xmlns:a16="http://schemas.microsoft.com/office/drawing/2014/main" id="{94AA69B0-A876-4A0E-77D9-AB873B78BB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1787" y="1782082"/>
            <a:ext cx="5328425" cy="4896656"/>
          </a:xfrm>
        </p:spPr>
      </p:pic>
      <p:pic>
        <p:nvPicPr>
          <p:cNvPr id="6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A4A1585F-20A5-AAF0-C3A1-A019D4625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7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F102C7E1-A2A5-E318-28CF-1CF188E38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51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AD8B7E-37D6-4821-C07B-4A20B6E50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Fußball</a:t>
            </a:r>
          </a:p>
        </p:txBody>
      </p:sp>
      <p:pic>
        <p:nvPicPr>
          <p:cNvPr id="5" name="Inhaltsplatzhalter 4" descr="Ein Bild, das Text, Screenshot, Computersymbol, Software enthält.&#10;&#10;KI-generierte Inhalte können fehlerhaft sein.">
            <a:extLst>
              <a:ext uri="{FF2B5EF4-FFF2-40B4-BE49-F238E27FC236}">
                <a16:creationId xmlns:a16="http://schemas.microsoft.com/office/drawing/2014/main" id="{4D1EAD8E-EF45-9023-7FDE-14D0906487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5958" y="1825625"/>
            <a:ext cx="5340083" cy="4905770"/>
          </a:xfrm>
        </p:spPr>
      </p:pic>
      <p:pic>
        <p:nvPicPr>
          <p:cNvPr id="6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54E049E0-15AD-A7A8-C516-EC4EAF601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7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805E6052-6545-94BF-C3B4-B83C2D3228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850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B90CE6-6176-366E-797D-64D5E2BB6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PokemonGo</a:t>
            </a:r>
            <a:endParaRPr lang="de-DE" dirty="0"/>
          </a:p>
        </p:txBody>
      </p:sp>
      <p:pic>
        <p:nvPicPr>
          <p:cNvPr id="5" name="Inhaltsplatzhalter 4" descr="Ein Bild, das Text, Screenshot, Computersymbol, Software enthält.&#10;&#10;KI-generierte Inhalte können fehlerhaft sein.">
            <a:extLst>
              <a:ext uri="{FF2B5EF4-FFF2-40B4-BE49-F238E27FC236}">
                <a16:creationId xmlns:a16="http://schemas.microsoft.com/office/drawing/2014/main" id="{C2185703-DBE5-DBF1-F1D8-A75DE50558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4519" y="1690688"/>
            <a:ext cx="5482962" cy="5104474"/>
          </a:xfrm>
        </p:spPr>
      </p:pic>
      <p:pic>
        <p:nvPicPr>
          <p:cNvPr id="6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DA38001E-647F-1879-86F7-6D0E5BF44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7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218C1DCF-561C-F7D3-26ED-B729D08F1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E6E12A-6700-CEB7-80C4-CBD766B62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Screenshot, Website, Webseite enthält.&#10;&#10;KI-generierte Inhalte können fehlerhaft sein.">
            <a:extLst>
              <a:ext uri="{FF2B5EF4-FFF2-40B4-BE49-F238E27FC236}">
                <a16:creationId xmlns:a16="http://schemas.microsoft.com/office/drawing/2014/main" id="{57F1326C-D851-4F75-3146-F2247C4CBC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0"/>
            <a:ext cx="10998082" cy="6858000"/>
          </a:xfrm>
        </p:spPr>
      </p:pic>
      <p:sp>
        <p:nvSpPr>
          <p:cNvPr id="6" name="Pfeil nach rechts 5">
            <a:extLst>
              <a:ext uri="{FF2B5EF4-FFF2-40B4-BE49-F238E27FC236}">
                <a16:creationId xmlns:a16="http://schemas.microsoft.com/office/drawing/2014/main" id="{3CD105AF-CBDD-BEAD-B691-6CF5A4F170D2}"/>
              </a:ext>
            </a:extLst>
          </p:cNvPr>
          <p:cNvSpPr/>
          <p:nvPr/>
        </p:nvSpPr>
        <p:spPr>
          <a:xfrm rot="12977897">
            <a:off x="4805633" y="5964382"/>
            <a:ext cx="1578429" cy="35922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251CE356-362B-CFF0-3D5B-C5E4CC718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8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74B7493-657B-17B8-DA59-6A2B2E4F37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946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B509CB-734A-69AD-E2E7-BA9FF29B2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Singstar</a:t>
            </a:r>
            <a:endParaRPr lang="de-DE" dirty="0"/>
          </a:p>
        </p:txBody>
      </p:sp>
      <p:pic>
        <p:nvPicPr>
          <p:cNvPr id="5" name="Inhaltsplatzhalter 4" descr="Ein Bild, das Text, Screenshot, Webseite, Computersymbol enthält.&#10;&#10;KI-generierte Inhalte können fehlerhaft sein.">
            <a:extLst>
              <a:ext uri="{FF2B5EF4-FFF2-40B4-BE49-F238E27FC236}">
                <a16:creationId xmlns:a16="http://schemas.microsoft.com/office/drawing/2014/main" id="{917EC3DC-AAB1-3154-C9BA-B80D250591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7358" y="1690688"/>
            <a:ext cx="5437283" cy="4996693"/>
          </a:xfrm>
        </p:spPr>
      </p:pic>
      <p:pic>
        <p:nvPicPr>
          <p:cNvPr id="6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A3340BC7-E720-E578-D11F-4A9107E093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7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5EE1C3BD-C660-0F8C-5D4E-5934CB0165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64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9B9FE1-93FD-FAB7-865F-E7BDDE1C8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Passwort</a:t>
            </a:r>
          </a:p>
        </p:txBody>
      </p:sp>
      <p:pic>
        <p:nvPicPr>
          <p:cNvPr id="5" name="Inhaltsplatzhalter 4" descr="Ein Bild, das Text, Screenshot, Betriebssystem, Software enthält.&#10;&#10;KI-generierte Inhalte können fehlerhaft sein.">
            <a:extLst>
              <a:ext uri="{FF2B5EF4-FFF2-40B4-BE49-F238E27FC236}">
                <a16:creationId xmlns:a16="http://schemas.microsoft.com/office/drawing/2014/main" id="{5944D026-41D8-B39F-E00B-CC9FAAC6B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0525" y="1869912"/>
            <a:ext cx="8050949" cy="4988088"/>
          </a:xfrm>
        </p:spPr>
      </p:pic>
      <p:pic>
        <p:nvPicPr>
          <p:cNvPr id="6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A3251B25-87BB-25EB-8E39-0C9D2BD51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7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4042B091-5AC9-0B79-5706-4CC0FC9C5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01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96B069-9563-F6F9-A5C0-0901C47A0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Profilfoto</a:t>
            </a:r>
          </a:p>
        </p:txBody>
      </p:sp>
      <p:pic>
        <p:nvPicPr>
          <p:cNvPr id="5" name="Inhaltsplatzhalter 4" descr="Ein Bild, das Text, Screenshot, Menschliches Gesicht, Software enthält.&#10;&#10;KI-generierte Inhalte können fehlerhaft sein.">
            <a:extLst>
              <a:ext uri="{FF2B5EF4-FFF2-40B4-BE49-F238E27FC236}">
                <a16:creationId xmlns:a16="http://schemas.microsoft.com/office/drawing/2014/main" id="{6AC0D057-7DC9-3607-8B18-D95A27E2D4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1418" y="1839889"/>
            <a:ext cx="8129164" cy="5018111"/>
          </a:xfrm>
        </p:spPr>
      </p:pic>
      <p:pic>
        <p:nvPicPr>
          <p:cNvPr id="6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9736B226-A810-7AD8-0A8B-36DC5267B8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7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A844EC83-CA95-5C07-10DF-279B18205B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17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11916A-40BA-5481-A20D-1B1A53DD7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Nickname</a:t>
            </a:r>
          </a:p>
        </p:txBody>
      </p:sp>
      <p:pic>
        <p:nvPicPr>
          <p:cNvPr id="5" name="Inhaltsplatzhalter 4" descr="Ein Bild, das Text, Screensho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469903BE-5029-6415-4461-B9F7B0DB77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9698" y="1690688"/>
            <a:ext cx="8132603" cy="4999914"/>
          </a:xfrm>
        </p:spPr>
      </p:pic>
      <p:pic>
        <p:nvPicPr>
          <p:cNvPr id="6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00FF9114-041F-CA07-1446-F9C362766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7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21273F17-14B4-E487-6A1B-54966A6D35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74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Text, Screensho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861FEFC5-E9C9-8F2F-8B2E-A2F57D8B5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921343" cy="7014189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BA5A6313-D9F1-6ED1-BEDC-429A6A132B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CD07B8E1-048D-96DF-0D8C-E0C3F955AE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Pfeil nach rechts 1">
            <a:extLst>
              <a:ext uri="{FF2B5EF4-FFF2-40B4-BE49-F238E27FC236}">
                <a16:creationId xmlns:a16="http://schemas.microsoft.com/office/drawing/2014/main" id="{B4A5605A-4E60-E27A-749A-BD5599533DEF}"/>
              </a:ext>
            </a:extLst>
          </p:cNvPr>
          <p:cNvSpPr/>
          <p:nvPr/>
        </p:nvSpPr>
        <p:spPr>
          <a:xfrm>
            <a:off x="4371018" y="4898571"/>
            <a:ext cx="1578429" cy="359229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Pfeil nach rechts 3">
            <a:extLst>
              <a:ext uri="{FF2B5EF4-FFF2-40B4-BE49-F238E27FC236}">
                <a16:creationId xmlns:a16="http://schemas.microsoft.com/office/drawing/2014/main" id="{41189A37-64B2-AF08-D720-36DF53AF5BC4}"/>
              </a:ext>
            </a:extLst>
          </p:cNvPr>
          <p:cNvSpPr/>
          <p:nvPr/>
        </p:nvSpPr>
        <p:spPr>
          <a:xfrm>
            <a:off x="4371017" y="5597151"/>
            <a:ext cx="1578429" cy="35922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Pfeil nach rechts 8">
            <a:extLst>
              <a:ext uri="{FF2B5EF4-FFF2-40B4-BE49-F238E27FC236}">
                <a16:creationId xmlns:a16="http://schemas.microsoft.com/office/drawing/2014/main" id="{3320313D-B03F-DF93-BD67-D06BF7A32D52}"/>
              </a:ext>
            </a:extLst>
          </p:cNvPr>
          <p:cNvSpPr/>
          <p:nvPr/>
        </p:nvSpPr>
        <p:spPr>
          <a:xfrm rot="12040396">
            <a:off x="1536592" y="4006040"/>
            <a:ext cx="1578429" cy="35922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E1497414-796B-1B9A-2A09-A520291C2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667" r="93200">
                        <a14:foregroundMark x1="11733" y1="81067" x2="16179" y2="50450"/>
                        <a14:foregroundMark x1="24960" y1="34177" x2="42006" y2="19144"/>
                        <a14:foregroundMark x1="71876" y1="48196" x2="91549" y2="78907"/>
                        <a14:foregroundMark x1="52888" y1="18556" x2="66814" y2="40295"/>
                        <a14:backgroundMark x1="92667" y1="83200" x2="22533" y2="85867"/>
                        <a14:backgroundMark x1="94533" y1="80800" x2="66800" y2="81067"/>
                        <a14:backgroundMark x1="68933" y1="83200" x2="4800" y2="85600"/>
                        <a14:backgroundMark x1="22800" y1="31200" x2="22267" y2="45733"/>
                        <a14:backgroundMark x1="23333" y1="37600" x2="23333" y2="37600"/>
                        <a14:backgroundMark x1="19067" y1="36533" x2="15467" y2="50267"/>
                        <a14:backgroundMark x1="54400" y1="17200" x2="43867" y2="14667"/>
                        <a14:backgroundMark x1="53867" y1="14933" x2="41733" y2="18800"/>
                        <a14:backgroundMark x1="51867" y1="12533" x2="45733" y2="13067"/>
                        <a14:backgroundMark x1="78133" y1="43867" x2="67867" y2="42000"/>
                        <a14:backgroundMark x1="68400" y1="45733" x2="65333" y2="48933"/>
                        <a14:backgroundMark x1="69200" y1="47333" x2="69200" y2="47333"/>
                        <a14:backgroundMark x1="69200" y1="47600" x2="71333" y2="47333"/>
                        <a14:backgroundMark x1="67067" y1="46267" x2="72667" y2="47067"/>
                        <a14:backgroundMark x1="68933" y1="39733" x2="71067" y2="47600"/>
                        <a14:backgroundMark x1="14667" y1="48933" x2="13333" y2="44667"/>
                        <a14:backgroundMark x1="69467" y1="82133" x2="30933" y2="842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69195" y="4309753"/>
            <a:ext cx="1177636" cy="117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281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D451D-0CE2-899D-78EB-C496EC6B9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69FCA0-8C10-4424-86AB-537CE3680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Quiz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E34352-F422-5593-8C16-DAF21C9946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 descr="Ein Bild, das Text, Screenshot, Betriebssystem, Software enthält.&#10;&#10;KI-generierte Inhalte können fehlerhaft sein.">
            <a:extLst>
              <a:ext uri="{FF2B5EF4-FFF2-40B4-BE49-F238E27FC236}">
                <a16:creationId xmlns:a16="http://schemas.microsoft.com/office/drawing/2014/main" id="{8FFFEEBB-853C-B727-3509-922344967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764" y="1366838"/>
            <a:ext cx="5854472" cy="5398279"/>
          </a:xfrm>
          <a:prstGeom prst="rect">
            <a:avLst/>
          </a:prstGeom>
        </p:spPr>
      </p:pic>
      <p:pic>
        <p:nvPicPr>
          <p:cNvPr id="5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2405E1C9-787C-423D-BD48-FC09CF1EF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730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6E80CD-FA1E-E644-61CE-61A386A42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Wichtige Hinweise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3267D7-2DE2-F927-EA1D-66851AC76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Es ist kein echter Chat</a:t>
            </a:r>
          </a:p>
          <a:p>
            <a:r>
              <a:rPr lang="de-DE" dirty="0"/>
              <a:t>Nicht wischen oder reinzoomen</a:t>
            </a:r>
          </a:p>
          <a:p>
            <a:r>
              <a:rPr lang="de-DE" dirty="0"/>
              <a:t>Emoji-Quiz erst zum Schluss machen</a:t>
            </a:r>
          </a:p>
          <a:p>
            <a:r>
              <a:rPr lang="de-DE" dirty="0"/>
              <a:t>Nicht auf „Schließen“ oder außerhalb des Spielbereichs tippen</a:t>
            </a:r>
          </a:p>
          <a:p>
            <a:r>
              <a:rPr lang="de-DE" dirty="0"/>
              <a:t>Einer liest alle Antworten vor, dann gemeinsam entscheiden</a:t>
            </a:r>
          </a:p>
        </p:txBody>
      </p:sp>
      <p:pic>
        <p:nvPicPr>
          <p:cNvPr id="4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34BC0AF4-187D-5F89-99A7-569D9DCD5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733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977C90-386E-43D2-4CD5-DEDC93939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/>
              <a:t>Plauderplatz</a:t>
            </a:r>
          </a:p>
        </p:txBody>
      </p:sp>
      <p:pic>
        <p:nvPicPr>
          <p:cNvPr id="5" name="Inhaltsplatzhalter 4" descr="Ein Bild, das Muster, Symmetrie, nähen, monochrom enthält.&#10;&#10;KI-generierte Inhalte können fehlerhaft sein.">
            <a:extLst>
              <a:ext uri="{FF2B5EF4-FFF2-40B4-BE49-F238E27FC236}">
                <a16:creationId xmlns:a16="http://schemas.microsoft.com/office/drawing/2014/main" id="{4335DCD2-1C09-D92A-B08B-BFB084E53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63680" y="1828235"/>
            <a:ext cx="4664640" cy="4664640"/>
          </a:xfrm>
        </p:spPr>
      </p:pic>
      <p:pic>
        <p:nvPicPr>
          <p:cNvPr id="3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26434818-C476-8CAD-EA42-674E264A7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408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5653E1-4EFC-5187-08DC-9272F2066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Hausaufgaben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74EE85A-D9EE-56F5-17A3-504B37AA3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 descr="Ein Bild, das Text, Screenshot, Betriebssystem, Webseite enthält.&#10;&#10;KI-generierte Inhalte können fehlerhaft sein.">
            <a:extLst>
              <a:ext uri="{FF2B5EF4-FFF2-40B4-BE49-F238E27FC236}">
                <a16:creationId xmlns:a16="http://schemas.microsoft.com/office/drawing/2014/main" id="{F1300ABB-7A1A-FE51-4169-B7F2C2188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8131" y="1690688"/>
            <a:ext cx="5635738" cy="5179659"/>
          </a:xfrm>
          <a:prstGeom prst="rect">
            <a:avLst/>
          </a:prstGeom>
        </p:spPr>
      </p:pic>
      <p:pic>
        <p:nvPicPr>
          <p:cNvPr id="5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7406FCF6-A205-6578-AD0E-7CC505F71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6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856A592A-0CBF-E7F8-85B3-66A9CF604D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43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C2EF7-9A2D-E25E-6C7F-06F5AEBDE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EEE721-FC5F-4513-4490-66A827E99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Dumm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4E06161-580C-6287-B6EC-670093C38D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 descr="Ein Bild, das Text, Screenshot, Computersymbol, Software enthält.&#10;&#10;KI-generierte Inhalte können fehlerhaft sein.">
            <a:extLst>
              <a:ext uri="{FF2B5EF4-FFF2-40B4-BE49-F238E27FC236}">
                <a16:creationId xmlns:a16="http://schemas.microsoft.com/office/drawing/2014/main" id="{B9696BEA-24D2-77A8-090A-6DD2F1C33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615" y="1499620"/>
            <a:ext cx="5568770" cy="5082279"/>
          </a:xfrm>
          <a:prstGeom prst="rect">
            <a:avLst/>
          </a:prstGeom>
        </p:spPr>
      </p:pic>
      <p:pic>
        <p:nvPicPr>
          <p:cNvPr id="4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19B8684F-FABB-8B02-B379-CDC9C48459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6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2ED162E9-35AB-AC33-CED5-BAC97A65B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91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97B35-7631-01B9-9DDF-82D49DB79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86DD6B-D735-70B0-0B55-6C94B3955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Schwimmbad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4E2437B-9880-1B87-D656-EB12752112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 descr="Ein Bild, das Text, Screenshot, Uhr, Computersymbol enthält.&#10;&#10;KI-generierte Inhalte können fehlerhaft sein.">
            <a:extLst>
              <a:ext uri="{FF2B5EF4-FFF2-40B4-BE49-F238E27FC236}">
                <a16:creationId xmlns:a16="http://schemas.microsoft.com/office/drawing/2014/main" id="{F351101C-C85E-758F-B703-CF1B79019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573" y="1690688"/>
            <a:ext cx="5740854" cy="5239330"/>
          </a:xfrm>
          <a:prstGeom prst="rect">
            <a:avLst/>
          </a:prstGeom>
        </p:spPr>
      </p:pic>
      <p:pic>
        <p:nvPicPr>
          <p:cNvPr id="5" name="Inhaltsplatzhalter 7" descr="Ein Bild, das Text, Logo, Grafiken enthält.&#10;&#10;KI-generierte Inhalte können fehlerhaft sein.">
            <a:extLst>
              <a:ext uri="{FF2B5EF4-FFF2-40B4-BE49-F238E27FC236}">
                <a16:creationId xmlns:a16="http://schemas.microsoft.com/office/drawing/2014/main" id="{F5B2EBD0-38F7-6A02-5A34-498B12729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468" y="5680364"/>
            <a:ext cx="1177636" cy="1177636"/>
          </a:xfrm>
          <a:prstGeom prst="rect">
            <a:avLst/>
          </a:prstGeom>
        </p:spPr>
      </p:pic>
      <p:pic>
        <p:nvPicPr>
          <p:cNvPr id="6" name="Inhaltsplatzhalter 4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F712BA76-34DC-D95B-1A03-675551275E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96" y="5751202"/>
            <a:ext cx="984177" cy="7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2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05C8AFC8550A5429265EB195DDC61FD" ma:contentTypeVersion="13" ma:contentTypeDescription="Ein neues Dokument erstellen." ma:contentTypeScope="" ma:versionID="bc2b4cbb5cd59205aad12f3a3c732ccf">
  <xsd:schema xmlns:xsd="http://www.w3.org/2001/XMLSchema" xmlns:xs="http://www.w3.org/2001/XMLSchema" xmlns:p="http://schemas.microsoft.com/office/2006/metadata/properties" xmlns:ns2="6ce83f78-2429-4eec-b73d-805697221eca" xmlns:ns3="83fa175f-b17e-4383-bc34-8eaf902e2e94" targetNamespace="http://schemas.microsoft.com/office/2006/metadata/properties" ma:root="true" ma:fieldsID="d155d00f6db462b3c7886427707223cf" ns2:_="" ns3:_="">
    <xsd:import namespace="6ce83f78-2429-4eec-b73d-805697221eca"/>
    <xsd:import namespace="83fa175f-b17e-4383-bc34-8eaf902e2e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e83f78-2429-4eec-b73d-805697221e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dcacf08d-23c3-46b2-be2d-52d55c54406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fa175f-b17e-4383-bc34-8eaf902e2e9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7c7d5ad-50e6-4a2e-a635-08827db9d202}" ma:internalName="TaxCatchAll" ma:showField="CatchAllData" ma:web="83fa175f-b17e-4383-bc34-8eaf902e2e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fa175f-b17e-4383-bc34-8eaf902e2e94" xsi:nil="true"/>
    <lcf76f155ced4ddcb4097134ff3c332f xmlns="6ce83f78-2429-4eec-b73d-805697221ec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21861EB-4F2E-4F43-8C63-EBE209B388F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32D31F-4966-4D74-ABC3-260B8A809979}"/>
</file>

<file path=customXml/itemProps3.xml><?xml version="1.0" encoding="utf-8"?>
<ds:datastoreItem xmlns:ds="http://schemas.openxmlformats.org/officeDocument/2006/customXml" ds:itemID="{6BF70271-C7AB-44FB-95D3-BB74121CB8F0}">
  <ds:schemaRefs>
    <ds:schemaRef ds:uri="http://schemas.microsoft.com/office/2006/metadata/properties"/>
    <ds:schemaRef ds:uri="http://schemas.microsoft.com/office/infopath/2007/PartnerControls"/>
    <ds:schemaRef ds:uri="83fa175f-b17e-4383-bc34-8eaf902e2e94"/>
    <ds:schemaRef ds:uri="6ce83f78-2429-4eec-b73d-805697221ec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Microsoft Macintosh PowerPoint</Application>
  <PresentationFormat>Breitbild</PresentationFormat>
  <Paragraphs>26</Paragraphs>
  <Slides>23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</vt:lpstr>
      <vt:lpstr>Chats und mehr</vt:lpstr>
      <vt:lpstr>PowerPoint-Präsentation</vt:lpstr>
      <vt:lpstr>PowerPoint-Präsentation</vt:lpstr>
      <vt:lpstr>Quiz</vt:lpstr>
      <vt:lpstr>Wichtige Hinweise</vt:lpstr>
      <vt:lpstr>Plauderplatz</vt:lpstr>
      <vt:lpstr>Hausaufgaben</vt:lpstr>
      <vt:lpstr>Dumm</vt:lpstr>
      <vt:lpstr>Schwimmbad</vt:lpstr>
      <vt:lpstr>TV-Serie</vt:lpstr>
      <vt:lpstr>Gewinnspiel</vt:lpstr>
      <vt:lpstr>Arbeitskollege</vt:lpstr>
      <vt:lpstr>Ich kenne dich!</vt:lpstr>
      <vt:lpstr>Ich weiß, wo Du wohnst!</vt:lpstr>
      <vt:lpstr>Avatar</vt:lpstr>
      <vt:lpstr>Foto</vt:lpstr>
      <vt:lpstr>Hundefan</vt:lpstr>
      <vt:lpstr>Fußball</vt:lpstr>
      <vt:lpstr>PokemonGo</vt:lpstr>
      <vt:lpstr>Singstar</vt:lpstr>
      <vt:lpstr>Passwort</vt:lpstr>
      <vt:lpstr>Profilfoto</vt:lpstr>
      <vt:lpstr>Nickname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rymes</dc:creator>
  <cp:lastModifiedBy>robert rymes</cp:lastModifiedBy>
  <cp:revision>6</cp:revision>
  <dcterms:created xsi:type="dcterms:W3CDTF">2026-01-16T09:02:51Z</dcterms:created>
  <dcterms:modified xsi:type="dcterms:W3CDTF">2026-01-23T07:50:00Z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0x010100705C8AFC8550A5429265EB195DDC61FD</vt:lpwstr>
  </property>
  <property fmtid="{D5CDD505-2E9C-101B-9397-08002B2CF9AE}" pid="3" name="MediaServiceImageTags">
    <vt:lpwstr/>
  </property>
</Properties>
</file>